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97" r:id="rId3"/>
    <p:sldId id="268" r:id="rId4"/>
    <p:sldId id="298" r:id="rId5"/>
    <p:sldId id="299" r:id="rId6"/>
    <p:sldId id="306" r:id="rId7"/>
    <p:sldId id="300" r:id="rId8"/>
    <p:sldId id="305" r:id="rId9"/>
    <p:sldId id="307" r:id="rId10"/>
    <p:sldId id="308" r:id="rId11"/>
    <p:sldId id="260" r:id="rId12"/>
    <p:sldId id="264" r:id="rId13"/>
    <p:sldId id="270" r:id="rId14"/>
    <p:sldId id="272" r:id="rId15"/>
    <p:sldId id="304" r:id="rId16"/>
    <p:sldId id="262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E9DDB3A-DBCD-7542-AC44-172F48C771BF}">
          <p14:sldIdLst>
            <p14:sldId id="256"/>
          </p14:sldIdLst>
        </p14:section>
        <p14:section name="presentation" id="{424C472A-2B5C-D846-9989-AB2714BF5DD5}">
          <p14:sldIdLst>
            <p14:sldId id="297"/>
          </p14:sldIdLst>
        </p14:section>
        <p14:section name="Summary paper" id="{8CC057FC-918F-424C-88EB-409F3487614D}">
          <p14:sldIdLst>
            <p14:sldId id="268"/>
          </p14:sldIdLst>
        </p14:section>
        <p14:section name="Intro" id="{76B66C57-3354-8B40-A705-9B313D24DB5D}">
          <p14:sldIdLst>
            <p14:sldId id="298"/>
            <p14:sldId id="299"/>
          </p14:sldIdLst>
        </p14:section>
        <p14:section name="Methodology" id="{CF411056-FF8E-3643-B661-769DB648EC8B}">
          <p14:sldIdLst>
            <p14:sldId id="306"/>
            <p14:sldId id="300"/>
          </p14:sldIdLst>
        </p14:section>
        <p14:section name="Systemization of brokers as base for future research" id="{E28E8295-126A-9C40-8E83-9545A818A562}">
          <p14:sldIdLst>
            <p14:sldId id="305"/>
          </p14:sldIdLst>
        </p14:section>
        <p14:section name="Brokered SSO problems" id="{5AEC931D-2A7A-AF42-9DD0-9E734B85FB88}">
          <p14:sldIdLst>
            <p14:sldId id="307"/>
          </p14:sldIdLst>
        </p14:section>
        <p14:section name="Consent form" id="{7A1CF690-6C55-4343-929F-07FD21185608}">
          <p14:sldIdLst>
            <p14:sldId id="308"/>
          </p14:sldIdLst>
        </p14:section>
        <p14:section name="Client_id reuse" id="{C21229FF-EE24-BE48-9AE4-7452DC6D182C}">
          <p14:sldIdLst>
            <p14:sldId id="260"/>
          </p14:sldIdLst>
        </p14:section>
        <p14:section name="Correct brokered SSO scheme" id="{32FD68D6-7F17-434C-BBFC-C21FEDFD354D}">
          <p14:sldIdLst>
            <p14:sldId id="264"/>
          </p14:sldIdLst>
        </p14:section>
        <p14:section name="Out-Of-Order chain" id="{426D6D54-A7BC-C340-A501-DBBC4B117041}">
          <p14:sldIdLst>
            <p14:sldId id="270"/>
          </p14:sldIdLst>
        </p14:section>
        <p14:section name="Open-End chain" id="{261FE7C2-1432-5040-B925-5409F14F5EA8}">
          <p14:sldIdLst>
            <p14:sldId id="272"/>
          </p14:sldIdLst>
        </p14:section>
        <p14:section name="Best current practiice" id="{5E8D55E7-1E49-C04D-8EBC-5D950087BF29}">
          <p14:sldIdLst>
            <p14:sldId id="304"/>
          </p14:sldIdLst>
        </p14:section>
        <p14:section name="Conclusion" id="{1C5FE6FF-47FF-3B40-B449-C0E02D9E9220}">
          <p14:sldIdLst>
            <p14:sldId id="262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31193C-D7EA-2F74-CC9A-5EBCA90B81A2}" name="Louis.Jannett" initials="Lo" userId="S::louis.jannett_ruhr-uni-bochum.de#ext#@northeastern.onmicrosoft.com::a005d268-792e-4b01-b4c0-1ddb42229ad8" providerId="AD"/>
  <p188:author id="{2220A647-F0B8-D61D-151D-A853126DE6F1}" name="vladislav.mladenov" initials="vl" userId="S::vladislav.mladenov_rub.de#ext#@northeastern.onmicrosoft.com::2b6717ed-d0d3-40aa-b2f4-1b2cb3885d50" providerId="AD"/>
  <p188:author id="{C55B6BB0-E536-7842-5868-9F61C782E8AC}" name="Tommaso Innocenti" initials="TI" userId="S::innocenti.t@northeastern.edu::7bef9ef8-79f3-4d31-bb09-31286774b32a" providerId="AD"/>
  <p188:author id="{717853F9-63E3-ADE8-D57C-6F838ED9F19B}" name="christian.mainka" initials="ch" userId="S::christian.mainka_rub.de#ext#@northeastern.onmicrosoft.com::f7793310-63c1-469a-a572-769c623786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DFA9E5-5452-D156-2CB6-1A552CE4FF0E}" v="4" dt="2024-10-21T07:43:47.186"/>
    <p1510:client id="{9DA7AC4B-CA9C-7A49-AD87-BA50B6CDD0C2}" v="137" dt="2024-10-21T16:43:24.5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28"/>
    <p:restoredTop sz="94669"/>
  </p:normalViewPr>
  <p:slideViewPr>
    <p:cSldViewPr snapToGrid="0">
      <p:cViewPr varScale="1">
        <p:scale>
          <a:sx n="184" d="100"/>
          <a:sy n="184" d="100"/>
        </p:scale>
        <p:origin x="216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.mainka" userId="S::christian.mainka_rub.de#ext#@northeastern.onmicrosoft.com::f7793310-63c1-469a-a572-769c6237865b" providerId="AD" clId="Web-{237BDE07-2326-D47D-A74B-6B0A2E2B0142}"/>
    <pc:docChg chg="mod modSld">
      <pc:chgData name="christian.mainka" userId="S::christian.mainka_rub.de#ext#@northeastern.onmicrosoft.com::f7793310-63c1-469a-a572-769c6237865b" providerId="AD" clId="Web-{237BDE07-2326-D47D-A74B-6B0A2E2B0142}" dt="2024-10-18T06:53:15.039" v="8" actId="20577"/>
      <pc:docMkLst>
        <pc:docMk/>
      </pc:docMkLst>
      <pc:sldChg chg="modSp">
        <pc:chgData name="christian.mainka" userId="S::christian.mainka_rub.de#ext#@northeastern.onmicrosoft.com::f7793310-63c1-469a-a572-769c6237865b" providerId="AD" clId="Web-{237BDE07-2326-D47D-A74B-6B0A2E2B0142}" dt="2024-10-18T06:53:15.039" v="8" actId="20577"/>
        <pc:sldMkLst>
          <pc:docMk/>
          <pc:sldMk cId="3143596295" sldId="257"/>
        </pc:sldMkLst>
        <pc:spChg chg="mod">
          <ac:chgData name="christian.mainka" userId="S::christian.mainka_rub.de#ext#@northeastern.onmicrosoft.com::f7793310-63c1-469a-a572-769c6237865b" providerId="AD" clId="Web-{237BDE07-2326-D47D-A74B-6B0A2E2B0142}" dt="2024-10-18T06:53:15.039" v="8" actId="20577"/>
          <ac:spMkLst>
            <pc:docMk/>
            <pc:sldMk cId="3143596295" sldId="257"/>
            <ac:spMk id="19" creationId="{FCE7CC78-CEEB-22A8-8477-81531818C50A}"/>
          </ac:spMkLst>
        </pc:spChg>
      </pc:sldChg>
    </pc:docChg>
  </pc:docChgLst>
  <pc:docChgLst>
    <pc:chgData name="Louis.Jannett" userId="S::louis.jannett_ruhr-uni-bochum.de#ext#@northeastern.onmicrosoft.com::a005d268-792e-4b01-b4c0-1ddb42229ad8" providerId="AD" clId="Web-{C0562740-C02D-A3BE-D965-AC5D850D9DBB}"/>
    <pc:docChg chg="mod modSld">
      <pc:chgData name="Louis.Jannett" userId="S::louis.jannett_ruhr-uni-bochum.de#ext#@northeastern.onmicrosoft.com::a005d268-792e-4b01-b4c0-1ddb42229ad8" providerId="AD" clId="Web-{C0562740-C02D-A3BE-D965-AC5D850D9DBB}" dt="2024-10-18T10:07:29.703" v="94" actId="20577"/>
      <pc:docMkLst>
        <pc:docMk/>
      </pc:docMkLst>
      <pc:sldChg chg="modSp">
        <pc:chgData name="Louis.Jannett" userId="S::louis.jannett_ruhr-uni-bochum.de#ext#@northeastern.onmicrosoft.com::a005d268-792e-4b01-b4c0-1ddb42229ad8" providerId="AD" clId="Web-{C0562740-C02D-A3BE-D965-AC5D850D9DBB}" dt="2024-10-18T09:59:52.438" v="18" actId="20577"/>
        <pc:sldMkLst>
          <pc:docMk/>
          <pc:sldMk cId="3143596295" sldId="257"/>
        </pc:sldMkLst>
        <pc:spChg chg="mod">
          <ac:chgData name="Louis.Jannett" userId="S::louis.jannett_ruhr-uni-bochum.de#ext#@northeastern.onmicrosoft.com::a005d268-792e-4b01-b4c0-1ddb42229ad8" providerId="AD" clId="Web-{C0562740-C02D-A3BE-D965-AC5D850D9DBB}" dt="2024-10-18T09:59:52.438" v="18" actId="20577"/>
          <ac:spMkLst>
            <pc:docMk/>
            <pc:sldMk cId="3143596295" sldId="257"/>
            <ac:spMk id="19" creationId="{FCE7CC78-CEEB-22A8-8477-81531818C50A}"/>
          </ac:spMkLst>
        </pc:spChg>
      </pc:sldChg>
      <pc:sldChg chg="modSp">
        <pc:chgData name="Louis.Jannett" userId="S::louis.jannett_ruhr-uni-bochum.de#ext#@northeastern.onmicrosoft.com::a005d268-792e-4b01-b4c0-1ddb42229ad8" providerId="AD" clId="Web-{C0562740-C02D-A3BE-D965-AC5D850D9DBB}" dt="2024-10-18T10:00:03.282" v="27" actId="20577"/>
        <pc:sldMkLst>
          <pc:docMk/>
          <pc:sldMk cId="2911131085" sldId="258"/>
        </pc:sldMkLst>
        <pc:spChg chg="mod">
          <ac:chgData name="Louis.Jannett" userId="S::louis.jannett_ruhr-uni-bochum.de#ext#@northeastern.onmicrosoft.com::a005d268-792e-4b01-b4c0-1ddb42229ad8" providerId="AD" clId="Web-{C0562740-C02D-A3BE-D965-AC5D850D9DBB}" dt="2024-10-18T09:59:57.516" v="23" actId="20577"/>
          <ac:spMkLst>
            <pc:docMk/>
            <pc:sldMk cId="2911131085" sldId="258"/>
            <ac:spMk id="4" creationId="{E634AAF1-553E-B896-ED4B-73BC6D9047A2}"/>
          </ac:spMkLst>
        </pc:spChg>
        <pc:spChg chg="mod">
          <ac:chgData name="Louis.Jannett" userId="S::louis.jannett_ruhr-uni-bochum.de#ext#@northeastern.onmicrosoft.com::a005d268-792e-4b01-b4c0-1ddb42229ad8" providerId="AD" clId="Web-{C0562740-C02D-A3BE-D965-AC5D850D9DBB}" dt="2024-10-18T09:59:55.907" v="21" actId="20577"/>
          <ac:spMkLst>
            <pc:docMk/>
            <pc:sldMk cId="2911131085" sldId="258"/>
            <ac:spMk id="25" creationId="{471D091C-FEC5-1C9F-E914-848138616DCB}"/>
          </ac:spMkLst>
        </pc:spChg>
        <pc:spChg chg="mod">
          <ac:chgData name="Louis.Jannett" userId="S::louis.jannett_ruhr-uni-bochum.de#ext#@northeastern.onmicrosoft.com::a005d268-792e-4b01-b4c0-1ddb42229ad8" providerId="AD" clId="Web-{C0562740-C02D-A3BE-D965-AC5D850D9DBB}" dt="2024-10-18T10:00:03.282" v="27" actId="20577"/>
          <ac:spMkLst>
            <pc:docMk/>
            <pc:sldMk cId="2911131085" sldId="258"/>
            <ac:spMk id="30" creationId="{A4C63DFA-B5EA-501F-2BE5-B9DDB7F3F81A}"/>
          </ac:spMkLst>
        </pc:spChg>
      </pc:sldChg>
      <pc:sldChg chg="modSp">
        <pc:chgData name="Louis.Jannett" userId="S::louis.jannett_ruhr-uni-bochum.de#ext#@northeastern.onmicrosoft.com::a005d268-792e-4b01-b4c0-1ddb42229ad8" providerId="AD" clId="Web-{C0562740-C02D-A3BE-D965-AC5D850D9DBB}" dt="2024-10-18T10:01:00.270" v="43" actId="20577"/>
        <pc:sldMkLst>
          <pc:docMk/>
          <pc:sldMk cId="1666208274" sldId="259"/>
        </pc:sldMkLst>
        <pc:spChg chg="mod">
          <ac:chgData name="Louis.Jannett" userId="S::louis.jannett_ruhr-uni-bochum.de#ext#@northeastern.onmicrosoft.com::a005d268-792e-4b01-b4c0-1ddb42229ad8" providerId="AD" clId="Web-{C0562740-C02D-A3BE-D965-AC5D850D9DBB}" dt="2024-10-18T10:01:00.270" v="43" actId="20577"/>
          <ac:spMkLst>
            <pc:docMk/>
            <pc:sldMk cId="1666208274" sldId="259"/>
            <ac:spMk id="5" creationId="{50B691CF-5AEA-7205-2BF5-CF979BF53DF0}"/>
          </ac:spMkLst>
        </pc:spChg>
      </pc:sldChg>
      <pc:sldChg chg="modSp">
        <pc:chgData name="Louis.Jannett" userId="S::louis.jannett_ruhr-uni-bochum.de#ext#@northeastern.onmicrosoft.com::a005d268-792e-4b01-b4c0-1ddb42229ad8" providerId="AD" clId="Web-{C0562740-C02D-A3BE-D965-AC5D850D9DBB}" dt="2024-10-18T10:01:34.695" v="47" actId="20577"/>
        <pc:sldMkLst>
          <pc:docMk/>
          <pc:sldMk cId="3055933231" sldId="260"/>
        </pc:sldMkLst>
        <pc:spChg chg="mod">
          <ac:chgData name="Louis.Jannett" userId="S::louis.jannett_ruhr-uni-bochum.de#ext#@northeastern.onmicrosoft.com::a005d268-792e-4b01-b4c0-1ddb42229ad8" providerId="AD" clId="Web-{C0562740-C02D-A3BE-D965-AC5D850D9DBB}" dt="2024-10-18T10:01:29.741" v="45" actId="20577"/>
          <ac:spMkLst>
            <pc:docMk/>
            <pc:sldMk cId="3055933231" sldId="260"/>
            <ac:spMk id="7" creationId="{ED8A5CEA-81B9-2022-28AB-57038E82435E}"/>
          </ac:spMkLst>
        </pc:spChg>
        <pc:spChg chg="mod">
          <ac:chgData name="Louis.Jannett" userId="S::louis.jannett_ruhr-uni-bochum.de#ext#@northeastern.onmicrosoft.com::a005d268-792e-4b01-b4c0-1ddb42229ad8" providerId="AD" clId="Web-{C0562740-C02D-A3BE-D965-AC5D850D9DBB}" dt="2024-10-18T10:01:34.695" v="47" actId="20577"/>
          <ac:spMkLst>
            <pc:docMk/>
            <pc:sldMk cId="3055933231" sldId="260"/>
            <ac:spMk id="8" creationId="{5E031EB4-B4AA-88C9-7311-1B555648F334}"/>
          </ac:spMkLst>
        </pc:spChg>
      </pc:sldChg>
      <pc:sldChg chg="modSp">
        <pc:chgData name="Louis.Jannett" userId="S::louis.jannett_ruhr-uni-bochum.de#ext#@northeastern.onmicrosoft.com::a005d268-792e-4b01-b4c0-1ddb42229ad8" providerId="AD" clId="Web-{C0562740-C02D-A3BE-D965-AC5D850D9DBB}" dt="2024-10-18T10:04:16.925" v="89" actId="20577"/>
        <pc:sldMkLst>
          <pc:docMk/>
          <pc:sldMk cId="2980070310" sldId="262"/>
        </pc:sldMkLst>
        <pc:spChg chg="mod">
          <ac:chgData name="Louis.Jannett" userId="S::louis.jannett_ruhr-uni-bochum.de#ext#@northeastern.onmicrosoft.com::a005d268-792e-4b01-b4c0-1ddb42229ad8" providerId="AD" clId="Web-{C0562740-C02D-A3BE-D965-AC5D850D9DBB}" dt="2024-10-18T10:04:16.925" v="89" actId="20577"/>
          <ac:spMkLst>
            <pc:docMk/>
            <pc:sldMk cId="2980070310" sldId="262"/>
            <ac:spMk id="4" creationId="{9E5E0872-4E60-CA26-9C94-06A717DAA9F1}"/>
          </ac:spMkLst>
        </pc:spChg>
      </pc:sldChg>
      <pc:sldChg chg="modSp">
        <pc:chgData name="Louis.Jannett" userId="S::louis.jannett_ruhr-uni-bochum.de#ext#@northeastern.onmicrosoft.com::a005d268-792e-4b01-b4c0-1ddb42229ad8" providerId="AD" clId="Web-{C0562740-C02D-A3BE-D965-AC5D850D9DBB}" dt="2024-10-18T10:03:29.265" v="61" actId="20577"/>
        <pc:sldMkLst>
          <pc:docMk/>
          <pc:sldMk cId="3492679685" sldId="264"/>
        </pc:sldMkLst>
        <pc:spChg chg="mod">
          <ac:chgData name="Louis.Jannett" userId="S::louis.jannett_ruhr-uni-bochum.de#ext#@northeastern.onmicrosoft.com::a005d268-792e-4b01-b4c0-1ddb42229ad8" providerId="AD" clId="Web-{C0562740-C02D-A3BE-D965-AC5D850D9DBB}" dt="2024-10-18T10:02:31.417" v="56" actId="20577"/>
          <ac:spMkLst>
            <pc:docMk/>
            <pc:sldMk cId="3492679685" sldId="264"/>
            <ac:spMk id="3" creationId="{B5713C2E-A0EA-3854-488F-FD6D940E5529}"/>
          </ac:spMkLst>
        </pc:spChg>
        <pc:spChg chg="mod">
          <ac:chgData name="Louis.Jannett" userId="S::louis.jannett_ruhr-uni-bochum.de#ext#@northeastern.onmicrosoft.com::a005d268-792e-4b01-b4c0-1ddb42229ad8" providerId="AD" clId="Web-{C0562740-C02D-A3BE-D965-AC5D850D9DBB}" dt="2024-10-18T10:03:11.953" v="59" actId="20577"/>
          <ac:spMkLst>
            <pc:docMk/>
            <pc:sldMk cId="3492679685" sldId="264"/>
            <ac:spMk id="6" creationId="{AD9A334C-41E9-CE54-3C88-AE85CD39332F}"/>
          </ac:spMkLst>
        </pc:spChg>
        <pc:spChg chg="mod">
          <ac:chgData name="Louis.Jannett" userId="S::louis.jannett_ruhr-uni-bochum.de#ext#@northeastern.onmicrosoft.com::a005d268-792e-4b01-b4c0-1ddb42229ad8" providerId="AD" clId="Web-{C0562740-C02D-A3BE-D965-AC5D850D9DBB}" dt="2024-10-18T10:03:29.265" v="61" actId="20577"/>
          <ac:spMkLst>
            <pc:docMk/>
            <pc:sldMk cId="3492679685" sldId="264"/>
            <ac:spMk id="8" creationId="{67713AAE-452A-3170-382C-C8550932E69E}"/>
          </ac:spMkLst>
        </pc:spChg>
      </pc:sldChg>
      <pc:sldChg chg="modSp modCm">
        <pc:chgData name="Louis.Jannett" userId="S::louis.jannett_ruhr-uni-bochum.de#ext#@northeastern.onmicrosoft.com::a005d268-792e-4b01-b4c0-1ddb42229ad8" providerId="AD" clId="Web-{C0562740-C02D-A3BE-D965-AC5D850D9DBB}" dt="2024-10-18T10:00:53.864" v="38" actId="20577"/>
        <pc:sldMkLst>
          <pc:docMk/>
          <pc:sldMk cId="210695113" sldId="268"/>
        </pc:sldMkLst>
        <pc:spChg chg="mod">
          <ac:chgData name="Louis.Jannett" userId="S::louis.jannett_ruhr-uni-bochum.de#ext#@northeastern.onmicrosoft.com::a005d268-792e-4b01-b4c0-1ddb42229ad8" providerId="AD" clId="Web-{C0562740-C02D-A3BE-D965-AC5D850D9DBB}" dt="2024-10-18T10:00:10.892" v="32" actId="20577"/>
          <ac:spMkLst>
            <pc:docMk/>
            <pc:sldMk cId="210695113" sldId="268"/>
            <ac:spMk id="3" creationId="{1340BC4C-8A74-EBD9-E830-124BB6122453}"/>
          </ac:spMkLst>
        </pc:spChg>
        <pc:spChg chg="mod">
          <ac:chgData name="Louis.Jannett" userId="S::louis.jannett_ruhr-uni-bochum.de#ext#@northeastern.onmicrosoft.com::a005d268-792e-4b01-b4c0-1ddb42229ad8" providerId="AD" clId="Web-{C0562740-C02D-A3BE-D965-AC5D850D9DBB}" dt="2024-10-18T09:58:09.369" v="10" actId="20577"/>
          <ac:spMkLst>
            <pc:docMk/>
            <pc:sldMk cId="210695113" sldId="268"/>
            <ac:spMk id="6" creationId="{6C34A485-16DE-B768-6931-7AA2C1600805}"/>
          </ac:spMkLst>
        </pc:spChg>
        <pc:spChg chg="mod">
          <ac:chgData name="Louis.Jannett" userId="S::louis.jannett_ruhr-uni-bochum.de#ext#@northeastern.onmicrosoft.com::a005d268-792e-4b01-b4c0-1ddb42229ad8" providerId="AD" clId="Web-{C0562740-C02D-A3BE-D965-AC5D850D9DBB}" dt="2024-10-18T09:58:03.181" v="5" actId="20577"/>
          <ac:spMkLst>
            <pc:docMk/>
            <pc:sldMk cId="210695113" sldId="268"/>
            <ac:spMk id="8" creationId="{EBDBAD2F-359F-849E-53C6-1BB87386D9AC}"/>
          </ac:spMkLst>
        </pc:spChg>
        <pc:spChg chg="mod">
          <ac:chgData name="Louis.Jannett" userId="S::louis.jannett_ruhr-uni-bochum.de#ext#@northeastern.onmicrosoft.com::a005d268-792e-4b01-b4c0-1ddb42229ad8" providerId="AD" clId="Web-{C0562740-C02D-A3BE-D965-AC5D850D9DBB}" dt="2024-10-18T10:00:53.864" v="38" actId="20577"/>
          <ac:spMkLst>
            <pc:docMk/>
            <pc:sldMk cId="210695113" sldId="268"/>
            <ac:spMk id="10" creationId="{FC861938-F4D2-172D-01BD-3A974307E64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ouis.Jannett" userId="S::louis.jannett_ruhr-uni-bochum.de#ext#@northeastern.onmicrosoft.com::a005d268-792e-4b01-b4c0-1ddb42229ad8" providerId="AD" clId="Web-{C0562740-C02D-A3BE-D965-AC5D850D9DBB}" dt="2024-10-18T09:58:09.369" v="10" actId="20577"/>
              <pc2:cmMkLst xmlns:pc2="http://schemas.microsoft.com/office/powerpoint/2019/9/main/command">
                <pc:docMk/>
                <pc:sldMk cId="210695113" sldId="268"/>
                <pc2:cmMk id="{DF699784-A252-4614-9369-FA1C676F7863}"/>
              </pc2:cmMkLst>
            </pc226:cmChg>
          </p:ext>
        </pc:extLst>
      </pc:sldChg>
      <pc:sldChg chg="modSp">
        <pc:chgData name="Louis.Jannett" userId="S::louis.jannett_ruhr-uni-bochum.de#ext#@northeastern.onmicrosoft.com::a005d268-792e-4b01-b4c0-1ddb42229ad8" providerId="AD" clId="Web-{C0562740-C02D-A3BE-D965-AC5D850D9DBB}" dt="2024-10-18T10:07:29.703" v="94" actId="20577"/>
        <pc:sldMkLst>
          <pc:docMk/>
          <pc:sldMk cId="3580402533" sldId="269"/>
        </pc:sldMkLst>
        <pc:spChg chg="mod">
          <ac:chgData name="Louis.Jannett" userId="S::louis.jannett_ruhr-uni-bochum.de#ext#@northeastern.onmicrosoft.com::a005d268-792e-4b01-b4c0-1ddb42229ad8" providerId="AD" clId="Web-{C0562740-C02D-A3BE-D965-AC5D850D9DBB}" dt="2024-10-18T10:07:29.703" v="94" actId="20577"/>
          <ac:spMkLst>
            <pc:docMk/>
            <pc:sldMk cId="3580402533" sldId="269"/>
            <ac:spMk id="2" creationId="{EA4DFCF7-008F-343E-20E8-81CB892AED6E}"/>
          </ac:spMkLst>
        </pc:spChg>
      </pc:sldChg>
    </pc:docChg>
  </pc:docChgLst>
  <pc:docChgLst>
    <pc:chgData name="Tommaso Innocenti" userId="7bef9ef8-79f3-4d31-bb09-31286774b32a" providerId="ADAL" clId="{9DA7AC4B-CA9C-7A49-AD87-BA50B6CDD0C2}"/>
    <pc:docChg chg="undo redo custSel addSld delSld modSld sldOrd addSection modSection">
      <pc:chgData name="Tommaso Innocenti" userId="7bef9ef8-79f3-4d31-bb09-31286774b32a" providerId="ADAL" clId="{9DA7AC4B-CA9C-7A49-AD87-BA50B6CDD0C2}" dt="2024-10-21T16:43:42.030" v="2008" actId="14100"/>
      <pc:docMkLst>
        <pc:docMk/>
      </pc:docMkLst>
      <pc:sldChg chg="addSp delSp modSp mod">
        <pc:chgData name="Tommaso Innocenti" userId="7bef9ef8-79f3-4d31-bb09-31286774b32a" providerId="ADAL" clId="{9DA7AC4B-CA9C-7A49-AD87-BA50B6CDD0C2}" dt="2024-10-21T16:43:42.030" v="2008" actId="14100"/>
        <pc:sldMkLst>
          <pc:docMk/>
          <pc:sldMk cId="3362517855" sldId="256"/>
        </pc:sldMkLst>
        <pc:picChg chg="add del mod">
          <ac:chgData name="Tommaso Innocenti" userId="7bef9ef8-79f3-4d31-bb09-31286774b32a" providerId="ADAL" clId="{9DA7AC4B-CA9C-7A49-AD87-BA50B6CDD0C2}" dt="2024-10-21T16:24:43.638" v="1995" actId="478"/>
          <ac:picMkLst>
            <pc:docMk/>
            <pc:sldMk cId="3362517855" sldId="256"/>
            <ac:picMk id="3" creationId="{D0F7608B-DB68-AAFB-63E4-5919D48938CD}"/>
          </ac:picMkLst>
        </pc:picChg>
        <pc:picChg chg="add del mod">
          <ac:chgData name="Tommaso Innocenti" userId="7bef9ef8-79f3-4d31-bb09-31286774b32a" providerId="ADAL" clId="{9DA7AC4B-CA9C-7A49-AD87-BA50B6CDD0C2}" dt="2024-10-21T16:43:15.446" v="2001" actId="478"/>
          <ac:picMkLst>
            <pc:docMk/>
            <pc:sldMk cId="3362517855" sldId="256"/>
            <ac:picMk id="5" creationId="{9035B3A8-EEAA-B17E-06EE-0F44B0F246C0}"/>
          </ac:picMkLst>
        </pc:picChg>
        <pc:picChg chg="add mod">
          <ac:chgData name="Tommaso Innocenti" userId="7bef9ef8-79f3-4d31-bb09-31286774b32a" providerId="ADAL" clId="{9DA7AC4B-CA9C-7A49-AD87-BA50B6CDD0C2}" dt="2024-10-21T16:43:42.030" v="2008" actId="14100"/>
          <ac:picMkLst>
            <pc:docMk/>
            <pc:sldMk cId="3362517855" sldId="256"/>
            <ac:picMk id="7" creationId="{6B9A8360-2330-6EF4-1BA8-704FDCE68139}"/>
          </ac:picMkLst>
        </pc:picChg>
      </pc:sldChg>
      <pc:sldChg chg="addSp delSp modSp mod delAnim modAnim">
        <pc:chgData name="Tommaso Innocenti" userId="7bef9ef8-79f3-4d31-bb09-31286774b32a" providerId="ADAL" clId="{9DA7AC4B-CA9C-7A49-AD87-BA50B6CDD0C2}" dt="2024-10-18T13:36:49.433" v="530" actId="732"/>
        <pc:sldMkLst>
          <pc:docMk/>
          <pc:sldMk cId="3143596295" sldId="257"/>
        </pc:sldMkLst>
        <pc:spChg chg="mod">
          <ac:chgData name="Tommaso Innocenti" userId="7bef9ef8-79f3-4d31-bb09-31286774b32a" providerId="ADAL" clId="{9DA7AC4B-CA9C-7A49-AD87-BA50B6CDD0C2}" dt="2024-10-18T12:27:44.141" v="316" actId="1076"/>
          <ac:spMkLst>
            <pc:docMk/>
            <pc:sldMk cId="3143596295" sldId="257"/>
            <ac:spMk id="19" creationId="{FCE7CC78-CEEB-22A8-8477-81531818C50A}"/>
          </ac:spMkLst>
        </pc:spChg>
        <pc:spChg chg="mod">
          <ac:chgData name="Tommaso Innocenti" userId="7bef9ef8-79f3-4d31-bb09-31286774b32a" providerId="ADAL" clId="{9DA7AC4B-CA9C-7A49-AD87-BA50B6CDD0C2}" dt="2024-10-18T12:27:59.679" v="319" actId="1076"/>
          <ac:spMkLst>
            <pc:docMk/>
            <pc:sldMk cId="3143596295" sldId="257"/>
            <ac:spMk id="20" creationId="{FE31402B-C4DA-0A65-ACC0-F3D31C1AAA82}"/>
          </ac:spMkLst>
        </pc:spChg>
        <pc:spChg chg="mod">
          <ac:chgData name="Tommaso Innocenti" userId="7bef9ef8-79f3-4d31-bb09-31286774b32a" providerId="ADAL" clId="{9DA7AC4B-CA9C-7A49-AD87-BA50B6CDD0C2}" dt="2024-10-18T12:27:59.679" v="319" actId="1076"/>
          <ac:spMkLst>
            <pc:docMk/>
            <pc:sldMk cId="3143596295" sldId="257"/>
            <ac:spMk id="21" creationId="{1C4ED201-9992-B9C8-A28B-3683A3371929}"/>
          </ac:spMkLst>
        </pc:spChg>
        <pc:picChg chg="add mod modCrop">
          <ac:chgData name="Tommaso Innocenti" userId="7bef9ef8-79f3-4d31-bb09-31286774b32a" providerId="ADAL" clId="{9DA7AC4B-CA9C-7A49-AD87-BA50B6CDD0C2}" dt="2024-10-18T13:36:49.433" v="530" actId="732"/>
          <ac:picMkLst>
            <pc:docMk/>
            <pc:sldMk cId="3143596295" sldId="257"/>
            <ac:picMk id="3" creationId="{273B78AF-A8F4-3515-3B7F-8057508E6A96}"/>
          </ac:picMkLst>
        </pc:picChg>
        <pc:picChg chg="add del mod">
          <ac:chgData name="Tommaso Innocenti" userId="7bef9ef8-79f3-4d31-bb09-31286774b32a" providerId="ADAL" clId="{9DA7AC4B-CA9C-7A49-AD87-BA50B6CDD0C2}" dt="2024-10-18T12:25:51.250" v="300" actId="478"/>
          <ac:picMkLst>
            <pc:docMk/>
            <pc:sldMk cId="3143596295" sldId="257"/>
            <ac:picMk id="4" creationId="{2E1F7CDA-A9D3-3436-271B-8413B88D1520}"/>
          </ac:picMkLst>
        </pc:picChg>
        <pc:picChg chg="del mod">
          <ac:chgData name="Tommaso Innocenti" userId="7bef9ef8-79f3-4d31-bb09-31286774b32a" providerId="ADAL" clId="{9DA7AC4B-CA9C-7A49-AD87-BA50B6CDD0C2}" dt="2024-10-18T12:26:57.637" v="311" actId="478"/>
          <ac:picMkLst>
            <pc:docMk/>
            <pc:sldMk cId="3143596295" sldId="257"/>
            <ac:picMk id="6" creationId="{E9DF86B1-1672-634B-EA94-30E3812E8D62}"/>
          </ac:picMkLst>
        </pc:picChg>
        <pc:picChg chg="add mod">
          <ac:chgData name="Tommaso Innocenti" userId="7bef9ef8-79f3-4d31-bb09-31286774b32a" providerId="ADAL" clId="{9DA7AC4B-CA9C-7A49-AD87-BA50B6CDD0C2}" dt="2024-10-18T12:27:59.679" v="319" actId="1076"/>
          <ac:picMkLst>
            <pc:docMk/>
            <pc:sldMk cId="3143596295" sldId="257"/>
            <ac:picMk id="7" creationId="{A88037F8-2AF5-1B3D-05D8-BF12704B4417}"/>
          </ac:picMkLst>
        </pc:picChg>
        <pc:picChg chg="del mod">
          <ac:chgData name="Tommaso Innocenti" userId="7bef9ef8-79f3-4d31-bb09-31286774b32a" providerId="ADAL" clId="{9DA7AC4B-CA9C-7A49-AD87-BA50B6CDD0C2}" dt="2024-10-18T12:26:56.467" v="310" actId="478"/>
          <ac:picMkLst>
            <pc:docMk/>
            <pc:sldMk cId="3143596295" sldId="257"/>
            <ac:picMk id="8" creationId="{8F261747-F146-3FCA-B8CE-8F80EB220890}"/>
          </ac:picMkLst>
        </pc:picChg>
        <pc:picChg chg="del mod">
          <ac:chgData name="Tommaso Innocenti" userId="7bef9ef8-79f3-4d31-bb09-31286774b32a" providerId="ADAL" clId="{9DA7AC4B-CA9C-7A49-AD87-BA50B6CDD0C2}" dt="2024-10-18T12:26:55.677" v="309" actId="478"/>
          <ac:picMkLst>
            <pc:docMk/>
            <pc:sldMk cId="3143596295" sldId="257"/>
            <ac:picMk id="10" creationId="{E0E6D3C7-AAF8-6C52-A63A-9689ACAE1982}"/>
          </ac:picMkLst>
        </pc:picChg>
        <pc:picChg chg="add del mod">
          <ac:chgData name="Tommaso Innocenti" userId="7bef9ef8-79f3-4d31-bb09-31286774b32a" providerId="ADAL" clId="{9DA7AC4B-CA9C-7A49-AD87-BA50B6CDD0C2}" dt="2024-10-18T13:23:13.424" v="489" actId="478"/>
          <ac:picMkLst>
            <pc:docMk/>
            <pc:sldMk cId="3143596295" sldId="257"/>
            <ac:picMk id="11" creationId="{D71C343B-59D0-5124-3BF6-4231D6057622}"/>
          </ac:picMkLst>
        </pc:picChg>
        <pc:picChg chg="del mod">
          <ac:chgData name="Tommaso Innocenti" userId="7bef9ef8-79f3-4d31-bb09-31286774b32a" providerId="ADAL" clId="{9DA7AC4B-CA9C-7A49-AD87-BA50B6CDD0C2}" dt="2024-10-18T12:26:54.768" v="308" actId="478"/>
          <ac:picMkLst>
            <pc:docMk/>
            <pc:sldMk cId="3143596295" sldId="257"/>
            <ac:picMk id="12" creationId="{6B1B36EF-80F9-BEF9-FC30-3F4AB31F84E0}"/>
          </ac:picMkLst>
        </pc:picChg>
        <pc:picChg chg="del mod">
          <ac:chgData name="Tommaso Innocenti" userId="7bef9ef8-79f3-4d31-bb09-31286774b32a" providerId="ADAL" clId="{9DA7AC4B-CA9C-7A49-AD87-BA50B6CDD0C2}" dt="2024-10-18T12:26:53.960" v="307" actId="478"/>
          <ac:picMkLst>
            <pc:docMk/>
            <pc:sldMk cId="3143596295" sldId="257"/>
            <ac:picMk id="14" creationId="{B93E8AC8-014A-AD85-D5AD-3BECD8C4F413}"/>
          </ac:picMkLst>
        </pc:picChg>
        <pc:picChg chg="add del mod">
          <ac:chgData name="Tommaso Innocenti" userId="7bef9ef8-79f3-4d31-bb09-31286774b32a" providerId="ADAL" clId="{9DA7AC4B-CA9C-7A49-AD87-BA50B6CDD0C2}" dt="2024-10-18T12:24:16.496" v="294" actId="478"/>
          <ac:picMkLst>
            <pc:docMk/>
            <pc:sldMk cId="3143596295" sldId="257"/>
            <ac:picMk id="15" creationId="{C0FF384C-FE0B-2E15-EABF-D8C3AAEA45A3}"/>
          </ac:picMkLst>
        </pc:picChg>
        <pc:picChg chg="del mod">
          <ac:chgData name="Tommaso Innocenti" userId="7bef9ef8-79f3-4d31-bb09-31286774b32a" providerId="ADAL" clId="{9DA7AC4B-CA9C-7A49-AD87-BA50B6CDD0C2}" dt="2024-10-18T12:26:52.820" v="306" actId="478"/>
          <ac:picMkLst>
            <pc:docMk/>
            <pc:sldMk cId="3143596295" sldId="257"/>
            <ac:picMk id="16" creationId="{B30AE4DC-9940-04F1-5630-5AFC406B1EF3}"/>
          </ac:picMkLst>
        </pc:picChg>
        <pc:picChg chg="del mod">
          <ac:chgData name="Tommaso Innocenti" userId="7bef9ef8-79f3-4d31-bb09-31286774b32a" providerId="ADAL" clId="{9DA7AC4B-CA9C-7A49-AD87-BA50B6CDD0C2}" dt="2024-10-18T12:26:50.619" v="305" actId="478"/>
          <ac:picMkLst>
            <pc:docMk/>
            <pc:sldMk cId="3143596295" sldId="257"/>
            <ac:picMk id="17" creationId="{08480F85-1CF4-E86A-D205-0C7A71446E70}"/>
          </ac:picMkLst>
        </pc:picChg>
        <pc:picChg chg="add del mod">
          <ac:chgData name="Tommaso Innocenti" userId="7bef9ef8-79f3-4d31-bb09-31286774b32a" providerId="ADAL" clId="{9DA7AC4B-CA9C-7A49-AD87-BA50B6CDD0C2}" dt="2024-10-18T12:25:29.207" v="299" actId="478"/>
          <ac:picMkLst>
            <pc:docMk/>
            <pc:sldMk cId="3143596295" sldId="257"/>
            <ac:picMk id="22" creationId="{15873CA6-60F3-9A93-2D20-07238A18F12F}"/>
          </ac:picMkLst>
        </pc:picChg>
        <pc:picChg chg="add del mod">
          <ac:chgData name="Tommaso Innocenti" userId="7bef9ef8-79f3-4d31-bb09-31286774b32a" providerId="ADAL" clId="{9DA7AC4B-CA9C-7A49-AD87-BA50B6CDD0C2}" dt="2024-10-18T12:36:25.724" v="407" actId="478"/>
          <ac:picMkLst>
            <pc:docMk/>
            <pc:sldMk cId="3143596295" sldId="257"/>
            <ac:picMk id="24" creationId="{0601DF6F-CC63-4414-7EC4-006651ADF13D}"/>
          </ac:picMkLst>
        </pc:picChg>
        <pc:picChg chg="add del mod">
          <ac:chgData name="Tommaso Innocenti" userId="7bef9ef8-79f3-4d31-bb09-31286774b32a" providerId="ADAL" clId="{9DA7AC4B-CA9C-7A49-AD87-BA50B6CDD0C2}" dt="2024-10-18T12:36:21.379" v="406" actId="478"/>
          <ac:picMkLst>
            <pc:docMk/>
            <pc:sldMk cId="3143596295" sldId="257"/>
            <ac:picMk id="26" creationId="{ED35A85B-2549-C261-C72F-396EAA73BA4F}"/>
          </ac:picMkLst>
        </pc:picChg>
        <pc:picChg chg="add del mod">
          <ac:chgData name="Tommaso Innocenti" userId="7bef9ef8-79f3-4d31-bb09-31286774b32a" providerId="ADAL" clId="{9DA7AC4B-CA9C-7A49-AD87-BA50B6CDD0C2}" dt="2024-10-18T12:36:20.078" v="405" actId="478"/>
          <ac:picMkLst>
            <pc:docMk/>
            <pc:sldMk cId="3143596295" sldId="257"/>
            <ac:picMk id="28" creationId="{98E15F54-3179-8C09-DD04-F7C21F7476D4}"/>
          </ac:picMkLst>
        </pc:picChg>
        <pc:picChg chg="add del mod">
          <ac:chgData name="Tommaso Innocenti" userId="7bef9ef8-79f3-4d31-bb09-31286774b32a" providerId="ADAL" clId="{9DA7AC4B-CA9C-7A49-AD87-BA50B6CDD0C2}" dt="2024-10-18T12:36:18.022" v="404" actId="478"/>
          <ac:picMkLst>
            <pc:docMk/>
            <pc:sldMk cId="3143596295" sldId="257"/>
            <ac:picMk id="30" creationId="{23549B8B-C24F-5DB1-4F04-6492E4A38B43}"/>
          </ac:picMkLst>
        </pc:picChg>
        <pc:picChg chg="add mod">
          <ac:chgData name="Tommaso Innocenti" userId="7bef9ef8-79f3-4d31-bb09-31286774b32a" providerId="ADAL" clId="{9DA7AC4B-CA9C-7A49-AD87-BA50B6CDD0C2}" dt="2024-10-18T12:36:49.593" v="411" actId="1076"/>
          <ac:picMkLst>
            <pc:docMk/>
            <pc:sldMk cId="3143596295" sldId="257"/>
            <ac:picMk id="32" creationId="{4F77A77A-B21D-4F04-E93A-2EE33FD9A5B5}"/>
          </ac:picMkLst>
        </pc:picChg>
        <pc:picChg chg="add mod">
          <ac:chgData name="Tommaso Innocenti" userId="7bef9ef8-79f3-4d31-bb09-31286774b32a" providerId="ADAL" clId="{9DA7AC4B-CA9C-7A49-AD87-BA50B6CDD0C2}" dt="2024-10-18T12:37:15.249" v="422" actId="1038"/>
          <ac:picMkLst>
            <pc:docMk/>
            <pc:sldMk cId="3143596295" sldId="257"/>
            <ac:picMk id="34" creationId="{A00B48AB-778B-FB75-46FF-BEE2633312D2}"/>
          </ac:picMkLst>
        </pc:picChg>
        <pc:picChg chg="add mod">
          <ac:chgData name="Tommaso Innocenti" userId="7bef9ef8-79f3-4d31-bb09-31286774b32a" providerId="ADAL" clId="{9DA7AC4B-CA9C-7A49-AD87-BA50B6CDD0C2}" dt="2024-10-18T12:37:47.784" v="431" actId="1076"/>
          <ac:picMkLst>
            <pc:docMk/>
            <pc:sldMk cId="3143596295" sldId="257"/>
            <ac:picMk id="36" creationId="{D2814587-3DAB-38EB-14FA-0C154FAD58C3}"/>
          </ac:picMkLst>
        </pc:picChg>
        <pc:picChg chg="add mod">
          <ac:chgData name="Tommaso Innocenti" userId="7bef9ef8-79f3-4d31-bb09-31286774b32a" providerId="ADAL" clId="{9DA7AC4B-CA9C-7A49-AD87-BA50B6CDD0C2}" dt="2024-10-18T12:38:17.429" v="440" actId="1076"/>
          <ac:picMkLst>
            <pc:docMk/>
            <pc:sldMk cId="3143596295" sldId="257"/>
            <ac:picMk id="38" creationId="{2A8E0962-4254-240F-D89B-C659B79E4CC6}"/>
          </ac:picMkLst>
        </pc:picChg>
        <pc:picChg chg="add mod">
          <ac:chgData name="Tommaso Innocenti" userId="7bef9ef8-79f3-4d31-bb09-31286774b32a" providerId="ADAL" clId="{9DA7AC4B-CA9C-7A49-AD87-BA50B6CDD0C2}" dt="2024-10-18T13:04:50.171" v="450" actId="1076"/>
          <ac:picMkLst>
            <pc:docMk/>
            <pc:sldMk cId="3143596295" sldId="257"/>
            <ac:picMk id="40" creationId="{57F831BD-5E36-5835-583C-99AC8D99849A}"/>
          </ac:picMkLst>
        </pc:picChg>
        <pc:picChg chg="add mod">
          <ac:chgData name="Tommaso Innocenti" userId="7bef9ef8-79f3-4d31-bb09-31286774b32a" providerId="ADAL" clId="{9DA7AC4B-CA9C-7A49-AD87-BA50B6CDD0C2}" dt="2024-10-18T13:05:44.890" v="460" actId="1076"/>
          <ac:picMkLst>
            <pc:docMk/>
            <pc:sldMk cId="3143596295" sldId="257"/>
            <ac:picMk id="42" creationId="{C3C048D0-8496-0DA5-47DD-07A704E7361E}"/>
          </ac:picMkLst>
        </pc:picChg>
        <pc:picChg chg="add mod">
          <ac:chgData name="Tommaso Innocenti" userId="7bef9ef8-79f3-4d31-bb09-31286774b32a" providerId="ADAL" clId="{9DA7AC4B-CA9C-7A49-AD87-BA50B6CDD0C2}" dt="2024-10-18T13:06:39.463" v="469" actId="1076"/>
          <ac:picMkLst>
            <pc:docMk/>
            <pc:sldMk cId="3143596295" sldId="257"/>
            <ac:picMk id="44" creationId="{60D6358F-35F6-D0A6-D35C-F647DAD221A6}"/>
          </ac:picMkLst>
        </pc:picChg>
        <pc:picChg chg="add mod">
          <ac:chgData name="Tommaso Innocenti" userId="7bef9ef8-79f3-4d31-bb09-31286774b32a" providerId="ADAL" clId="{9DA7AC4B-CA9C-7A49-AD87-BA50B6CDD0C2}" dt="2024-10-18T13:23:21.781" v="491" actId="1076"/>
          <ac:picMkLst>
            <pc:docMk/>
            <pc:sldMk cId="3143596295" sldId="257"/>
            <ac:picMk id="46" creationId="{26B3AAC0-F457-214A-D5B7-A725750647AE}"/>
          </ac:picMkLst>
        </pc:picChg>
        <pc:picChg chg="add del mod">
          <ac:chgData name="Tommaso Innocenti" userId="7bef9ef8-79f3-4d31-bb09-31286774b32a" providerId="ADAL" clId="{9DA7AC4B-CA9C-7A49-AD87-BA50B6CDD0C2}" dt="2024-10-18T13:23:51.614" v="503" actId="478"/>
          <ac:picMkLst>
            <pc:docMk/>
            <pc:sldMk cId="3143596295" sldId="257"/>
            <ac:picMk id="48" creationId="{00453123-FE25-ADC1-5E54-855256DAE3A9}"/>
          </ac:picMkLst>
        </pc:picChg>
        <pc:picChg chg="add del mod">
          <ac:chgData name="Tommaso Innocenti" userId="7bef9ef8-79f3-4d31-bb09-31286774b32a" providerId="ADAL" clId="{9DA7AC4B-CA9C-7A49-AD87-BA50B6CDD0C2}" dt="2024-10-18T13:23:50.032" v="502" actId="478"/>
          <ac:picMkLst>
            <pc:docMk/>
            <pc:sldMk cId="3143596295" sldId="257"/>
            <ac:picMk id="50" creationId="{4347CE1B-F716-CE99-12BD-DA1F706D21B8}"/>
          </ac:picMkLst>
        </pc:picChg>
        <pc:picChg chg="add mod">
          <ac:chgData name="Tommaso Innocenti" userId="7bef9ef8-79f3-4d31-bb09-31286774b32a" providerId="ADAL" clId="{9DA7AC4B-CA9C-7A49-AD87-BA50B6CDD0C2}" dt="2024-10-18T13:29:24.403" v="512" actId="1076"/>
          <ac:picMkLst>
            <pc:docMk/>
            <pc:sldMk cId="3143596295" sldId="257"/>
            <ac:picMk id="52" creationId="{FB493640-B744-CF1C-B451-4F6C3DCC3869}"/>
          </ac:picMkLst>
        </pc:picChg>
        <pc:picChg chg="add mod">
          <ac:chgData name="Tommaso Innocenti" userId="7bef9ef8-79f3-4d31-bb09-31286774b32a" providerId="ADAL" clId="{9DA7AC4B-CA9C-7A49-AD87-BA50B6CDD0C2}" dt="2024-10-18T13:29:19.872" v="511" actId="1076"/>
          <ac:picMkLst>
            <pc:docMk/>
            <pc:sldMk cId="3143596295" sldId="257"/>
            <ac:picMk id="54" creationId="{129740C6-31A2-2C68-5C2E-B6B1A405C28F}"/>
          </ac:picMkLst>
        </pc:picChg>
        <pc:picChg chg="add mod">
          <ac:chgData name="Tommaso Innocenti" userId="7bef9ef8-79f3-4d31-bb09-31286774b32a" providerId="ADAL" clId="{9DA7AC4B-CA9C-7A49-AD87-BA50B6CDD0C2}" dt="2024-10-18T13:29:32.705" v="516" actId="1076"/>
          <ac:picMkLst>
            <pc:docMk/>
            <pc:sldMk cId="3143596295" sldId="257"/>
            <ac:picMk id="56" creationId="{0789E221-ECAD-BFBD-1EA5-6A9039A9D3EF}"/>
          </ac:picMkLst>
        </pc:picChg>
      </pc:sldChg>
      <pc:sldChg chg="addSp delSp modSp mod delAnim modAnim">
        <pc:chgData name="Tommaso Innocenti" userId="7bef9ef8-79f3-4d31-bb09-31286774b32a" providerId="ADAL" clId="{9DA7AC4B-CA9C-7A49-AD87-BA50B6CDD0C2}" dt="2024-10-18T14:46:10.684" v="674" actId="1037"/>
        <pc:sldMkLst>
          <pc:docMk/>
          <pc:sldMk cId="2911131085" sldId="258"/>
        </pc:sldMkLst>
        <pc:spChg chg="add mod">
          <ac:chgData name="Tommaso Innocenti" userId="7bef9ef8-79f3-4d31-bb09-31286774b32a" providerId="ADAL" clId="{9DA7AC4B-CA9C-7A49-AD87-BA50B6CDD0C2}" dt="2024-10-18T13:44:40.828" v="533" actId="20577"/>
          <ac:spMkLst>
            <pc:docMk/>
            <pc:sldMk cId="2911131085" sldId="258"/>
            <ac:spMk id="2" creationId="{AF066D4E-F74E-41D0-BC1D-7BF8B9858A9F}"/>
          </ac:spMkLst>
        </pc:spChg>
        <pc:spChg chg="mod">
          <ac:chgData name="Tommaso Innocenti" userId="7bef9ef8-79f3-4d31-bb09-31286774b32a" providerId="ADAL" clId="{9DA7AC4B-CA9C-7A49-AD87-BA50B6CDD0C2}" dt="2024-10-18T13:44:50.020" v="534" actId="1076"/>
          <ac:spMkLst>
            <pc:docMk/>
            <pc:sldMk cId="2911131085" sldId="258"/>
            <ac:spMk id="4" creationId="{E634AAF1-553E-B896-ED4B-73BC6D9047A2}"/>
          </ac:spMkLst>
        </pc:spChg>
        <pc:spChg chg="mod">
          <ac:chgData name="Tommaso Innocenti" userId="7bef9ef8-79f3-4d31-bb09-31286774b32a" providerId="ADAL" clId="{9DA7AC4B-CA9C-7A49-AD87-BA50B6CDD0C2}" dt="2024-10-18T13:44:50.020" v="534" actId="1076"/>
          <ac:spMkLst>
            <pc:docMk/>
            <pc:sldMk cId="2911131085" sldId="258"/>
            <ac:spMk id="5" creationId="{82F442E2-C8D6-D0D2-D839-627FBB1051DA}"/>
          </ac:spMkLst>
        </pc:spChg>
        <pc:spChg chg="del">
          <ac:chgData name="Tommaso Innocenti" userId="7bef9ef8-79f3-4d31-bb09-31286774b32a" providerId="ADAL" clId="{9DA7AC4B-CA9C-7A49-AD87-BA50B6CDD0C2}" dt="2024-10-18T13:44:38.371" v="532" actId="478"/>
          <ac:spMkLst>
            <pc:docMk/>
            <pc:sldMk cId="2911131085" sldId="258"/>
            <ac:spMk id="25" creationId="{471D091C-FEC5-1C9F-E914-848138616DCB}"/>
          </ac:spMkLst>
        </pc:spChg>
        <pc:spChg chg="mod">
          <ac:chgData name="Tommaso Innocenti" userId="7bef9ef8-79f3-4d31-bb09-31286774b32a" providerId="ADAL" clId="{9DA7AC4B-CA9C-7A49-AD87-BA50B6CDD0C2}" dt="2024-10-18T13:44:50.020" v="534" actId="1076"/>
          <ac:spMkLst>
            <pc:docMk/>
            <pc:sldMk cId="2911131085" sldId="258"/>
            <ac:spMk id="26" creationId="{5524AD96-80FF-FB56-7699-18D75EF6F562}"/>
          </ac:spMkLst>
        </pc:spChg>
        <pc:spChg chg="mod">
          <ac:chgData name="Tommaso Innocenti" userId="7bef9ef8-79f3-4d31-bb09-31286774b32a" providerId="ADAL" clId="{9DA7AC4B-CA9C-7A49-AD87-BA50B6CDD0C2}" dt="2024-10-18T13:44:50.020" v="534" actId="1076"/>
          <ac:spMkLst>
            <pc:docMk/>
            <pc:sldMk cId="2911131085" sldId="258"/>
            <ac:spMk id="27" creationId="{BB409998-FBCE-A2B8-0916-1E3295906E1A}"/>
          </ac:spMkLst>
        </pc:spChg>
        <pc:spChg chg="mod">
          <ac:chgData name="Tommaso Innocenti" userId="7bef9ef8-79f3-4d31-bb09-31286774b32a" providerId="ADAL" clId="{9DA7AC4B-CA9C-7A49-AD87-BA50B6CDD0C2}" dt="2024-10-18T13:44:50.020" v="534" actId="1076"/>
          <ac:spMkLst>
            <pc:docMk/>
            <pc:sldMk cId="2911131085" sldId="258"/>
            <ac:spMk id="28" creationId="{A88787A1-657A-2108-969E-C8A40256296D}"/>
          </ac:spMkLst>
        </pc:spChg>
        <pc:spChg chg="mod">
          <ac:chgData name="Tommaso Innocenti" userId="7bef9ef8-79f3-4d31-bb09-31286774b32a" providerId="ADAL" clId="{9DA7AC4B-CA9C-7A49-AD87-BA50B6CDD0C2}" dt="2024-10-18T14:08:23.167" v="535" actId="20577"/>
          <ac:spMkLst>
            <pc:docMk/>
            <pc:sldMk cId="2911131085" sldId="258"/>
            <ac:spMk id="29" creationId="{11D16744-B10C-07A0-145A-65D245DC6B67}"/>
          </ac:spMkLst>
        </pc:spChg>
        <pc:spChg chg="mod">
          <ac:chgData name="Tommaso Innocenti" userId="7bef9ef8-79f3-4d31-bb09-31286774b32a" providerId="ADAL" clId="{9DA7AC4B-CA9C-7A49-AD87-BA50B6CDD0C2}" dt="2024-10-18T13:44:50.020" v="534" actId="1076"/>
          <ac:spMkLst>
            <pc:docMk/>
            <pc:sldMk cId="2911131085" sldId="258"/>
            <ac:spMk id="30" creationId="{A4C63DFA-B5EA-501F-2BE5-B9DDB7F3F81A}"/>
          </ac:spMkLst>
        </pc:spChg>
        <pc:picChg chg="add mod">
          <ac:chgData name="Tommaso Innocenti" userId="7bef9ef8-79f3-4d31-bb09-31286774b32a" providerId="ADAL" clId="{9DA7AC4B-CA9C-7A49-AD87-BA50B6CDD0C2}" dt="2024-10-18T14:17:22.412" v="547" actId="1076"/>
          <ac:picMkLst>
            <pc:docMk/>
            <pc:sldMk cId="2911131085" sldId="258"/>
            <ac:picMk id="6" creationId="{7410EEF7-B80E-1CB5-5A5D-879CAA018EB9}"/>
          </ac:picMkLst>
        </pc:picChg>
        <pc:picChg chg="del">
          <ac:chgData name="Tommaso Innocenti" userId="7bef9ef8-79f3-4d31-bb09-31286774b32a" providerId="ADAL" clId="{9DA7AC4B-CA9C-7A49-AD87-BA50B6CDD0C2}" dt="2024-10-18T14:16:49.581" v="543" actId="478"/>
          <ac:picMkLst>
            <pc:docMk/>
            <pc:sldMk cId="2911131085" sldId="258"/>
            <ac:picMk id="7" creationId="{5988DC1B-E876-3BF9-4C68-DB5014CC1C37}"/>
          </ac:picMkLst>
        </pc:picChg>
        <pc:picChg chg="del">
          <ac:chgData name="Tommaso Innocenti" userId="7bef9ef8-79f3-4d31-bb09-31286774b32a" providerId="ADAL" clId="{9DA7AC4B-CA9C-7A49-AD87-BA50B6CDD0C2}" dt="2024-10-18T14:16:48.680" v="542" actId="478"/>
          <ac:picMkLst>
            <pc:docMk/>
            <pc:sldMk cId="2911131085" sldId="258"/>
            <ac:picMk id="9" creationId="{96528007-9E9C-160D-0F7A-103E212AEB8D}"/>
          </ac:picMkLst>
        </pc:picChg>
        <pc:picChg chg="add mod">
          <ac:chgData name="Tommaso Innocenti" userId="7bef9ef8-79f3-4d31-bb09-31286774b32a" providerId="ADAL" clId="{9DA7AC4B-CA9C-7A49-AD87-BA50B6CDD0C2}" dt="2024-10-18T14:18:27.921" v="552" actId="1076"/>
          <ac:picMkLst>
            <pc:docMk/>
            <pc:sldMk cId="2911131085" sldId="258"/>
            <ac:picMk id="10" creationId="{826C6229-BD8B-ADEA-5F24-5B0DC9EB7E80}"/>
          </ac:picMkLst>
        </pc:picChg>
        <pc:picChg chg="del">
          <ac:chgData name="Tommaso Innocenti" userId="7bef9ef8-79f3-4d31-bb09-31286774b32a" providerId="ADAL" clId="{9DA7AC4B-CA9C-7A49-AD87-BA50B6CDD0C2}" dt="2024-10-18T14:16:48.004" v="541" actId="478"/>
          <ac:picMkLst>
            <pc:docMk/>
            <pc:sldMk cId="2911131085" sldId="258"/>
            <ac:picMk id="11" creationId="{285DFFF5-995B-BC0E-92E0-E717F8A35EE6}"/>
          </ac:picMkLst>
        </pc:picChg>
        <pc:picChg chg="add mod">
          <ac:chgData name="Tommaso Innocenti" userId="7bef9ef8-79f3-4d31-bb09-31286774b32a" providerId="ADAL" clId="{9DA7AC4B-CA9C-7A49-AD87-BA50B6CDD0C2}" dt="2024-10-18T14:19:44.233" v="564" actId="1037"/>
          <ac:picMkLst>
            <pc:docMk/>
            <pc:sldMk cId="2911131085" sldId="258"/>
            <ac:picMk id="13" creationId="{D5C274E7-8E21-CB37-F26B-3B6267B1E7EC}"/>
          </ac:picMkLst>
        </pc:picChg>
        <pc:picChg chg="del">
          <ac:chgData name="Tommaso Innocenti" userId="7bef9ef8-79f3-4d31-bb09-31286774b32a" providerId="ADAL" clId="{9DA7AC4B-CA9C-7A49-AD87-BA50B6CDD0C2}" dt="2024-10-18T14:16:47.458" v="540" actId="478"/>
          <ac:picMkLst>
            <pc:docMk/>
            <pc:sldMk cId="2911131085" sldId="258"/>
            <ac:picMk id="14" creationId="{73297E61-CDD4-2E7D-9D04-072C971D5A19}"/>
          </ac:picMkLst>
        </pc:picChg>
        <pc:picChg chg="del">
          <ac:chgData name="Tommaso Innocenti" userId="7bef9ef8-79f3-4d31-bb09-31286774b32a" providerId="ADAL" clId="{9DA7AC4B-CA9C-7A49-AD87-BA50B6CDD0C2}" dt="2024-10-18T14:16:46.850" v="539" actId="478"/>
          <ac:picMkLst>
            <pc:docMk/>
            <pc:sldMk cId="2911131085" sldId="258"/>
            <ac:picMk id="16" creationId="{724F0D80-6709-EA97-A2F4-FF5C62B3E37C}"/>
          </ac:picMkLst>
        </pc:picChg>
        <pc:picChg chg="add mod">
          <ac:chgData name="Tommaso Innocenti" userId="7bef9ef8-79f3-4d31-bb09-31286774b32a" providerId="ADAL" clId="{9DA7AC4B-CA9C-7A49-AD87-BA50B6CDD0C2}" dt="2024-10-18T14:20:45.866" v="573" actId="1076"/>
          <ac:picMkLst>
            <pc:docMk/>
            <pc:sldMk cId="2911131085" sldId="258"/>
            <ac:picMk id="17" creationId="{D1EE5BF0-08B6-79FE-3FB1-E9A80DD33D11}"/>
          </ac:picMkLst>
        </pc:picChg>
        <pc:picChg chg="del">
          <ac:chgData name="Tommaso Innocenti" userId="7bef9ef8-79f3-4d31-bb09-31286774b32a" providerId="ADAL" clId="{9DA7AC4B-CA9C-7A49-AD87-BA50B6CDD0C2}" dt="2024-10-18T14:16:46.295" v="538" actId="478"/>
          <ac:picMkLst>
            <pc:docMk/>
            <pc:sldMk cId="2911131085" sldId="258"/>
            <ac:picMk id="18" creationId="{7A2A85DB-A219-3618-D0D6-C997353C09CA}"/>
          </ac:picMkLst>
        </pc:picChg>
        <pc:picChg chg="del">
          <ac:chgData name="Tommaso Innocenti" userId="7bef9ef8-79f3-4d31-bb09-31286774b32a" providerId="ADAL" clId="{9DA7AC4B-CA9C-7A49-AD87-BA50B6CDD0C2}" dt="2024-10-18T14:16:45.666" v="537" actId="478"/>
          <ac:picMkLst>
            <pc:docMk/>
            <pc:sldMk cId="2911131085" sldId="258"/>
            <ac:picMk id="20" creationId="{EDD01D17-26A0-251D-5B31-AEFF8B792B42}"/>
          </ac:picMkLst>
        </pc:picChg>
        <pc:picChg chg="add mod">
          <ac:chgData name="Tommaso Innocenti" userId="7bef9ef8-79f3-4d31-bb09-31286774b32a" providerId="ADAL" clId="{9DA7AC4B-CA9C-7A49-AD87-BA50B6CDD0C2}" dt="2024-10-18T14:21:31.900" v="582" actId="1076"/>
          <ac:picMkLst>
            <pc:docMk/>
            <pc:sldMk cId="2911131085" sldId="258"/>
            <ac:picMk id="21" creationId="{2B6A27A0-6034-40A1-E992-9C405B519186}"/>
          </ac:picMkLst>
        </pc:picChg>
        <pc:picChg chg="add mod">
          <ac:chgData name="Tommaso Innocenti" userId="7bef9ef8-79f3-4d31-bb09-31286774b32a" providerId="ADAL" clId="{9DA7AC4B-CA9C-7A49-AD87-BA50B6CDD0C2}" dt="2024-10-18T14:22:24.619" v="597" actId="1037"/>
          <ac:picMkLst>
            <pc:docMk/>
            <pc:sldMk cId="2911131085" sldId="258"/>
            <ac:picMk id="23" creationId="{4F437FDB-CB34-4FF8-A7E2-697CFA53A91F}"/>
          </ac:picMkLst>
        </pc:picChg>
        <pc:picChg chg="del">
          <ac:chgData name="Tommaso Innocenti" userId="7bef9ef8-79f3-4d31-bb09-31286774b32a" providerId="ADAL" clId="{9DA7AC4B-CA9C-7A49-AD87-BA50B6CDD0C2}" dt="2024-10-18T14:16:44.839" v="536" actId="478"/>
          <ac:picMkLst>
            <pc:docMk/>
            <pc:sldMk cId="2911131085" sldId="258"/>
            <ac:picMk id="24" creationId="{9566FF3D-0412-E70C-77CB-B9B703F074C0}"/>
          </ac:picMkLst>
        </pc:picChg>
        <pc:picChg chg="add mod">
          <ac:chgData name="Tommaso Innocenti" userId="7bef9ef8-79f3-4d31-bb09-31286774b32a" providerId="ADAL" clId="{9DA7AC4B-CA9C-7A49-AD87-BA50B6CDD0C2}" dt="2024-10-18T14:23:30.216" v="612" actId="1038"/>
          <ac:picMkLst>
            <pc:docMk/>
            <pc:sldMk cId="2911131085" sldId="258"/>
            <ac:picMk id="32" creationId="{9A68033E-DB91-CD24-828E-FCA752CC1EF6}"/>
          </ac:picMkLst>
        </pc:picChg>
        <pc:picChg chg="add mod">
          <ac:chgData name="Tommaso Innocenti" userId="7bef9ef8-79f3-4d31-bb09-31286774b32a" providerId="ADAL" clId="{9DA7AC4B-CA9C-7A49-AD87-BA50B6CDD0C2}" dt="2024-10-18T14:24:35.313" v="621" actId="1076"/>
          <ac:picMkLst>
            <pc:docMk/>
            <pc:sldMk cId="2911131085" sldId="258"/>
            <ac:picMk id="34" creationId="{3A4A6513-CA74-F115-3A72-2205571118EA}"/>
          </ac:picMkLst>
        </pc:picChg>
        <pc:picChg chg="add mod">
          <ac:chgData name="Tommaso Innocenti" userId="7bef9ef8-79f3-4d31-bb09-31286774b32a" providerId="ADAL" clId="{9DA7AC4B-CA9C-7A49-AD87-BA50B6CDD0C2}" dt="2024-10-18T14:25:47.809" v="630" actId="1076"/>
          <ac:picMkLst>
            <pc:docMk/>
            <pc:sldMk cId="2911131085" sldId="258"/>
            <ac:picMk id="36" creationId="{1E247676-D8C8-5021-CC96-C77DA75BCAF5}"/>
          </ac:picMkLst>
        </pc:picChg>
        <pc:picChg chg="add mod modCrop">
          <ac:chgData name="Tommaso Innocenti" userId="7bef9ef8-79f3-4d31-bb09-31286774b32a" providerId="ADAL" clId="{9DA7AC4B-CA9C-7A49-AD87-BA50B6CDD0C2}" dt="2024-10-18T14:46:10.684" v="674" actId="1037"/>
          <ac:picMkLst>
            <pc:docMk/>
            <pc:sldMk cId="2911131085" sldId="258"/>
            <ac:picMk id="38" creationId="{62244D60-9314-CD36-0D8B-ADEAB5E4F06F}"/>
          </ac:picMkLst>
        </pc:picChg>
      </pc:sldChg>
      <pc:sldChg chg="addSp delSp modSp mod">
        <pc:chgData name="Tommaso Innocenti" userId="7bef9ef8-79f3-4d31-bb09-31286774b32a" providerId="ADAL" clId="{9DA7AC4B-CA9C-7A49-AD87-BA50B6CDD0C2}" dt="2024-10-18T15:13:02.227" v="764" actId="1076"/>
        <pc:sldMkLst>
          <pc:docMk/>
          <pc:sldMk cId="1666208274" sldId="259"/>
        </pc:sldMkLst>
        <pc:spChg chg="mod">
          <ac:chgData name="Tommaso Innocenti" userId="7bef9ef8-79f3-4d31-bb09-31286774b32a" providerId="ADAL" clId="{9DA7AC4B-CA9C-7A49-AD87-BA50B6CDD0C2}" dt="2024-10-18T15:13:02.227" v="764" actId="1076"/>
          <ac:spMkLst>
            <pc:docMk/>
            <pc:sldMk cId="1666208274" sldId="259"/>
            <ac:spMk id="2" creationId="{4C9A7D42-FCC4-6B5E-2E8C-96A64A7DB258}"/>
          </ac:spMkLst>
        </pc:spChg>
        <pc:spChg chg="add del mod">
          <ac:chgData name="Tommaso Innocenti" userId="7bef9ef8-79f3-4d31-bb09-31286774b32a" providerId="ADAL" clId="{9DA7AC4B-CA9C-7A49-AD87-BA50B6CDD0C2}" dt="2024-10-18T15:10:21.400" v="717" actId="478"/>
          <ac:spMkLst>
            <pc:docMk/>
            <pc:sldMk cId="1666208274" sldId="259"/>
            <ac:spMk id="3" creationId="{07C0491E-E225-09D3-9201-17EC66A332B0}"/>
          </ac:spMkLst>
        </pc:spChg>
        <pc:spChg chg="mod">
          <ac:chgData name="Tommaso Innocenti" userId="7bef9ef8-79f3-4d31-bb09-31286774b32a" providerId="ADAL" clId="{9DA7AC4B-CA9C-7A49-AD87-BA50B6CDD0C2}" dt="2024-10-18T15:10:05.630" v="714" actId="1076"/>
          <ac:spMkLst>
            <pc:docMk/>
            <pc:sldMk cId="1666208274" sldId="259"/>
            <ac:spMk id="5" creationId="{50B691CF-5AEA-7205-2BF5-CF979BF53DF0}"/>
          </ac:spMkLst>
        </pc:spChg>
        <pc:spChg chg="mod">
          <ac:chgData name="Tommaso Innocenti" userId="7bef9ef8-79f3-4d31-bb09-31286774b32a" providerId="ADAL" clId="{9DA7AC4B-CA9C-7A49-AD87-BA50B6CDD0C2}" dt="2024-10-18T15:13:02.227" v="764" actId="1076"/>
          <ac:spMkLst>
            <pc:docMk/>
            <pc:sldMk cId="1666208274" sldId="259"/>
            <ac:spMk id="6" creationId="{22A16B59-B715-33FB-CAD3-A1904A65B302}"/>
          </ac:spMkLst>
        </pc:spChg>
        <pc:spChg chg="mod">
          <ac:chgData name="Tommaso Innocenti" userId="7bef9ef8-79f3-4d31-bb09-31286774b32a" providerId="ADAL" clId="{9DA7AC4B-CA9C-7A49-AD87-BA50B6CDD0C2}" dt="2024-10-18T15:13:02.227" v="764" actId="1076"/>
          <ac:spMkLst>
            <pc:docMk/>
            <pc:sldMk cId="1666208274" sldId="259"/>
            <ac:spMk id="7" creationId="{98ACA2C5-E0C8-E910-F6BB-D3F792F4E63D}"/>
          </ac:spMkLst>
        </pc:spChg>
        <pc:spChg chg="mod">
          <ac:chgData name="Tommaso Innocenti" userId="7bef9ef8-79f3-4d31-bb09-31286774b32a" providerId="ADAL" clId="{9DA7AC4B-CA9C-7A49-AD87-BA50B6CDD0C2}" dt="2024-10-18T15:13:02.227" v="764" actId="1076"/>
          <ac:spMkLst>
            <pc:docMk/>
            <pc:sldMk cId="1666208274" sldId="259"/>
            <ac:spMk id="8" creationId="{20BE3424-5AE4-211F-0038-8A91F9E9EE72}"/>
          </ac:spMkLst>
        </pc:spChg>
        <pc:spChg chg="mod">
          <ac:chgData name="Tommaso Innocenti" userId="7bef9ef8-79f3-4d31-bb09-31286774b32a" providerId="ADAL" clId="{9DA7AC4B-CA9C-7A49-AD87-BA50B6CDD0C2}" dt="2024-10-18T15:13:02.227" v="764" actId="1076"/>
          <ac:spMkLst>
            <pc:docMk/>
            <pc:sldMk cId="1666208274" sldId="259"/>
            <ac:spMk id="9" creationId="{745FA296-7E40-947E-8439-873CEC858D67}"/>
          </ac:spMkLst>
        </pc:spChg>
        <pc:picChg chg="mod">
          <ac:chgData name="Tommaso Innocenti" userId="7bef9ef8-79f3-4d31-bb09-31286774b32a" providerId="ADAL" clId="{9DA7AC4B-CA9C-7A49-AD87-BA50B6CDD0C2}" dt="2024-10-18T15:10:49.713" v="720" actId="1076"/>
          <ac:picMkLst>
            <pc:docMk/>
            <pc:sldMk cId="1666208274" sldId="259"/>
            <ac:picMk id="4" creationId="{F26361D2-265B-30F6-9EC2-F565D1372D19}"/>
          </ac:picMkLst>
        </pc:picChg>
      </pc:sldChg>
      <pc:sldChg chg="addSp delSp modSp mod">
        <pc:chgData name="Tommaso Innocenti" userId="7bef9ef8-79f3-4d31-bb09-31286774b32a" providerId="ADAL" clId="{9DA7AC4B-CA9C-7A49-AD87-BA50B6CDD0C2}" dt="2024-10-18T15:15:27.314" v="769" actId="1076"/>
        <pc:sldMkLst>
          <pc:docMk/>
          <pc:sldMk cId="3055933231" sldId="260"/>
        </pc:sldMkLst>
        <pc:spChg chg="add del mod">
          <ac:chgData name="Tommaso Innocenti" userId="7bef9ef8-79f3-4d31-bb09-31286774b32a" providerId="ADAL" clId="{9DA7AC4B-CA9C-7A49-AD87-BA50B6CDD0C2}" dt="2024-10-18T15:14:58.835" v="767" actId="478"/>
          <ac:spMkLst>
            <pc:docMk/>
            <pc:sldMk cId="3055933231" sldId="260"/>
            <ac:spMk id="2" creationId="{2CADCEFF-9CF4-8E48-58AB-465FF09604F6}"/>
          </ac:spMkLst>
        </pc:spChg>
        <pc:spChg chg="mod">
          <ac:chgData name="Tommaso Innocenti" userId="7bef9ef8-79f3-4d31-bb09-31286774b32a" providerId="ADAL" clId="{9DA7AC4B-CA9C-7A49-AD87-BA50B6CDD0C2}" dt="2024-10-18T15:14:52.334" v="766" actId="1076"/>
          <ac:spMkLst>
            <pc:docMk/>
            <pc:sldMk cId="3055933231" sldId="260"/>
            <ac:spMk id="7" creationId="{ED8A5CEA-81B9-2022-28AB-57038E82435E}"/>
          </ac:spMkLst>
        </pc:spChg>
        <pc:spChg chg="mod">
          <ac:chgData name="Tommaso Innocenti" userId="7bef9ef8-79f3-4d31-bb09-31286774b32a" providerId="ADAL" clId="{9DA7AC4B-CA9C-7A49-AD87-BA50B6CDD0C2}" dt="2024-10-18T15:15:27.314" v="769" actId="1076"/>
          <ac:spMkLst>
            <pc:docMk/>
            <pc:sldMk cId="3055933231" sldId="260"/>
            <ac:spMk id="8" creationId="{5E031EB4-B4AA-88C9-7311-1B555648F334}"/>
          </ac:spMkLst>
        </pc:spChg>
        <pc:spChg chg="mod">
          <ac:chgData name="Tommaso Innocenti" userId="7bef9ef8-79f3-4d31-bb09-31286774b32a" providerId="ADAL" clId="{9DA7AC4B-CA9C-7A49-AD87-BA50B6CDD0C2}" dt="2024-10-18T15:15:27.314" v="769" actId="1076"/>
          <ac:spMkLst>
            <pc:docMk/>
            <pc:sldMk cId="3055933231" sldId="260"/>
            <ac:spMk id="23" creationId="{0665E278-7D17-6C3D-29B3-D51AAFB00F24}"/>
          </ac:spMkLst>
        </pc:spChg>
        <pc:spChg chg="mod">
          <ac:chgData name="Tommaso Innocenti" userId="7bef9ef8-79f3-4d31-bb09-31286774b32a" providerId="ADAL" clId="{9DA7AC4B-CA9C-7A49-AD87-BA50B6CDD0C2}" dt="2024-10-18T15:15:27.314" v="769" actId="1076"/>
          <ac:spMkLst>
            <pc:docMk/>
            <pc:sldMk cId="3055933231" sldId="260"/>
            <ac:spMk id="24" creationId="{8124F9DF-DE9B-B415-22E4-64E1A4AA0B9B}"/>
          </ac:spMkLst>
        </pc:spChg>
        <pc:spChg chg="mod">
          <ac:chgData name="Tommaso Innocenti" userId="7bef9ef8-79f3-4d31-bb09-31286774b32a" providerId="ADAL" clId="{9DA7AC4B-CA9C-7A49-AD87-BA50B6CDD0C2}" dt="2024-10-18T15:15:27.314" v="769" actId="1076"/>
          <ac:spMkLst>
            <pc:docMk/>
            <pc:sldMk cId="3055933231" sldId="260"/>
            <ac:spMk id="25" creationId="{E7BEC7D7-5C20-435F-87BC-0CA64B0DFEAD}"/>
          </ac:spMkLst>
        </pc:spChg>
        <pc:spChg chg="mod">
          <ac:chgData name="Tommaso Innocenti" userId="7bef9ef8-79f3-4d31-bb09-31286774b32a" providerId="ADAL" clId="{9DA7AC4B-CA9C-7A49-AD87-BA50B6CDD0C2}" dt="2024-10-18T15:15:27.314" v="769" actId="1076"/>
          <ac:spMkLst>
            <pc:docMk/>
            <pc:sldMk cId="3055933231" sldId="260"/>
            <ac:spMk id="26" creationId="{2C4CB35C-0E38-A869-6886-EDF99CF0E4D4}"/>
          </ac:spMkLst>
        </pc:spChg>
        <pc:spChg chg="mod">
          <ac:chgData name="Tommaso Innocenti" userId="7bef9ef8-79f3-4d31-bb09-31286774b32a" providerId="ADAL" clId="{9DA7AC4B-CA9C-7A49-AD87-BA50B6CDD0C2}" dt="2024-10-18T15:15:27.314" v="769" actId="1076"/>
          <ac:spMkLst>
            <pc:docMk/>
            <pc:sldMk cId="3055933231" sldId="260"/>
            <ac:spMk id="27" creationId="{A87956A1-38F1-AA2F-7860-8D078374A4AE}"/>
          </ac:spMkLst>
        </pc:spChg>
        <pc:picChg chg="mod">
          <ac:chgData name="Tommaso Innocenti" userId="7bef9ef8-79f3-4d31-bb09-31286774b32a" providerId="ADAL" clId="{9DA7AC4B-CA9C-7A49-AD87-BA50B6CDD0C2}" dt="2024-10-18T15:15:14.666" v="768" actId="1076"/>
          <ac:picMkLst>
            <pc:docMk/>
            <pc:sldMk cId="3055933231" sldId="260"/>
            <ac:picMk id="46" creationId="{CBC0428E-3939-9B20-5A50-329817F6D3F7}"/>
          </ac:picMkLst>
        </pc:picChg>
        <pc:picChg chg="mod">
          <ac:chgData name="Tommaso Innocenti" userId="7bef9ef8-79f3-4d31-bb09-31286774b32a" providerId="ADAL" clId="{9DA7AC4B-CA9C-7A49-AD87-BA50B6CDD0C2}" dt="2024-10-18T15:15:14.666" v="768" actId="1076"/>
          <ac:picMkLst>
            <pc:docMk/>
            <pc:sldMk cId="3055933231" sldId="260"/>
            <ac:picMk id="48" creationId="{1F658E83-FA2F-A8AD-5D63-73596048B70C}"/>
          </ac:picMkLst>
        </pc:picChg>
        <pc:picChg chg="mod">
          <ac:chgData name="Tommaso Innocenti" userId="7bef9ef8-79f3-4d31-bb09-31286774b32a" providerId="ADAL" clId="{9DA7AC4B-CA9C-7A49-AD87-BA50B6CDD0C2}" dt="2024-10-18T15:15:14.666" v="768" actId="1076"/>
          <ac:picMkLst>
            <pc:docMk/>
            <pc:sldMk cId="3055933231" sldId="260"/>
            <ac:picMk id="50" creationId="{EAA1DF3A-1C3B-BB28-E064-E2137C112528}"/>
          </ac:picMkLst>
        </pc:picChg>
        <pc:picChg chg="mod">
          <ac:chgData name="Tommaso Innocenti" userId="7bef9ef8-79f3-4d31-bb09-31286774b32a" providerId="ADAL" clId="{9DA7AC4B-CA9C-7A49-AD87-BA50B6CDD0C2}" dt="2024-10-18T15:15:14.666" v="768" actId="1076"/>
          <ac:picMkLst>
            <pc:docMk/>
            <pc:sldMk cId="3055933231" sldId="260"/>
            <ac:picMk id="52" creationId="{A9EF5AC0-FB67-72E7-1034-E2FF930C5DF9}"/>
          </ac:picMkLst>
        </pc:picChg>
      </pc:sldChg>
      <pc:sldChg chg="addSp modSp mod modAnim">
        <pc:chgData name="Tommaso Innocenti" userId="7bef9ef8-79f3-4d31-bb09-31286774b32a" providerId="ADAL" clId="{9DA7AC4B-CA9C-7A49-AD87-BA50B6CDD0C2}" dt="2024-10-21T14:07:27.319" v="1991" actId="1076"/>
        <pc:sldMkLst>
          <pc:docMk/>
          <pc:sldMk cId="2980070310" sldId="262"/>
        </pc:sldMkLst>
        <pc:spChg chg="mod">
          <ac:chgData name="Tommaso Innocenti" userId="7bef9ef8-79f3-4d31-bb09-31286774b32a" providerId="ADAL" clId="{9DA7AC4B-CA9C-7A49-AD87-BA50B6CDD0C2}" dt="2024-10-21T14:00:38.316" v="1926" actId="1076"/>
          <ac:spMkLst>
            <pc:docMk/>
            <pc:sldMk cId="2980070310" sldId="262"/>
            <ac:spMk id="4" creationId="{9E5E0872-4E60-CA26-9C94-06A717DAA9F1}"/>
          </ac:spMkLst>
        </pc:spChg>
        <pc:spChg chg="mod">
          <ac:chgData name="Tommaso Innocenti" userId="7bef9ef8-79f3-4d31-bb09-31286774b32a" providerId="ADAL" clId="{9DA7AC4B-CA9C-7A49-AD87-BA50B6CDD0C2}" dt="2024-10-21T14:07:27.319" v="1991" actId="1076"/>
          <ac:spMkLst>
            <pc:docMk/>
            <pc:sldMk cId="2980070310" sldId="262"/>
            <ac:spMk id="5" creationId="{D4AA20DD-248B-A493-9598-5A4412260AA3}"/>
          </ac:spMkLst>
        </pc:spChg>
        <pc:spChg chg="mod">
          <ac:chgData name="Tommaso Innocenti" userId="7bef9ef8-79f3-4d31-bb09-31286774b32a" providerId="ADAL" clId="{9DA7AC4B-CA9C-7A49-AD87-BA50B6CDD0C2}" dt="2024-10-21T14:02:23.425" v="1932" actId="20577"/>
          <ac:spMkLst>
            <pc:docMk/>
            <pc:sldMk cId="2980070310" sldId="262"/>
            <ac:spMk id="6" creationId="{95EF7613-EF5E-7B32-A787-B5293E2EEF2C}"/>
          </ac:spMkLst>
        </pc:spChg>
        <pc:spChg chg="mod">
          <ac:chgData name="Tommaso Innocenti" userId="7bef9ef8-79f3-4d31-bb09-31286774b32a" providerId="ADAL" clId="{9DA7AC4B-CA9C-7A49-AD87-BA50B6CDD0C2}" dt="2024-10-21T14:02:14.039" v="1931" actId="14100"/>
          <ac:spMkLst>
            <pc:docMk/>
            <pc:sldMk cId="2980070310" sldId="262"/>
            <ac:spMk id="7" creationId="{76B726C8-C964-7CE5-59CF-24E45CC590BD}"/>
          </ac:spMkLst>
        </pc:spChg>
        <pc:picChg chg="add mod">
          <ac:chgData name="Tommaso Innocenti" userId="7bef9ef8-79f3-4d31-bb09-31286774b32a" providerId="ADAL" clId="{9DA7AC4B-CA9C-7A49-AD87-BA50B6CDD0C2}" dt="2024-10-21T13:59:39.701" v="1919" actId="1038"/>
          <ac:picMkLst>
            <pc:docMk/>
            <pc:sldMk cId="2980070310" sldId="262"/>
            <ac:picMk id="3" creationId="{6334C547-6A95-06BE-377C-192A91E6A8F4}"/>
          </ac:picMkLst>
        </pc:picChg>
        <pc:picChg chg="add mod">
          <ac:chgData name="Tommaso Innocenti" userId="7bef9ef8-79f3-4d31-bb09-31286774b32a" providerId="ADAL" clId="{9DA7AC4B-CA9C-7A49-AD87-BA50B6CDD0C2}" dt="2024-10-21T13:59:55.420" v="1923" actId="1076"/>
          <ac:picMkLst>
            <pc:docMk/>
            <pc:sldMk cId="2980070310" sldId="262"/>
            <ac:picMk id="9" creationId="{4F7A2C84-1FD8-FB30-4C0E-30DAFDE1583F}"/>
          </ac:picMkLst>
        </pc:picChg>
      </pc:sldChg>
      <pc:sldChg chg="addSp delSp modSp mod delAnim modAnim">
        <pc:chgData name="Tommaso Innocenti" userId="7bef9ef8-79f3-4d31-bb09-31286774b32a" providerId="ADAL" clId="{9DA7AC4B-CA9C-7A49-AD87-BA50B6CDD0C2}" dt="2024-10-18T17:02:54.570" v="1823" actId="20577"/>
        <pc:sldMkLst>
          <pc:docMk/>
          <pc:sldMk cId="3492679685" sldId="264"/>
        </pc:sldMkLst>
        <pc:spChg chg="add del mod">
          <ac:chgData name="Tommaso Innocenti" userId="7bef9ef8-79f3-4d31-bb09-31286774b32a" providerId="ADAL" clId="{9DA7AC4B-CA9C-7A49-AD87-BA50B6CDD0C2}" dt="2024-10-18T15:34:55.348" v="805" actId="478"/>
          <ac:spMkLst>
            <pc:docMk/>
            <pc:sldMk cId="3492679685" sldId="264"/>
            <ac:spMk id="2" creationId="{3CBB19B3-5866-4795-1618-4F406F6F25F4}"/>
          </ac:spMkLst>
        </pc:spChg>
        <pc:spChg chg="mod">
          <ac:chgData name="Tommaso Innocenti" userId="7bef9ef8-79f3-4d31-bb09-31286774b32a" providerId="ADAL" clId="{9DA7AC4B-CA9C-7A49-AD87-BA50B6CDD0C2}" dt="2024-10-18T17:02:54.570" v="1823" actId="20577"/>
          <ac:spMkLst>
            <pc:docMk/>
            <pc:sldMk cId="3492679685" sldId="264"/>
            <ac:spMk id="3" creationId="{B5713C2E-A0EA-3854-488F-FD6D940E5529}"/>
          </ac:spMkLst>
        </pc:spChg>
        <pc:spChg chg="mod">
          <ac:chgData name="Tommaso Innocenti" userId="7bef9ef8-79f3-4d31-bb09-31286774b32a" providerId="ADAL" clId="{9DA7AC4B-CA9C-7A49-AD87-BA50B6CDD0C2}" dt="2024-10-18T16:22:56.118" v="1145" actId="20577"/>
          <ac:spMkLst>
            <pc:docMk/>
            <pc:sldMk cId="3492679685" sldId="264"/>
            <ac:spMk id="6" creationId="{AD9A334C-41E9-CE54-3C88-AE85CD39332F}"/>
          </ac:spMkLst>
        </pc:spChg>
        <pc:spChg chg="del">
          <ac:chgData name="Tommaso Innocenti" userId="7bef9ef8-79f3-4d31-bb09-31286774b32a" providerId="ADAL" clId="{9DA7AC4B-CA9C-7A49-AD87-BA50B6CDD0C2}" dt="2024-10-18T15:47:26.274" v="881" actId="478"/>
          <ac:spMkLst>
            <pc:docMk/>
            <pc:sldMk cId="3492679685" sldId="264"/>
            <ac:spMk id="7" creationId="{53ACC32F-22A5-7EFF-4A47-2E3D108D5D8F}"/>
          </ac:spMkLst>
        </pc:spChg>
        <pc:spChg chg="del">
          <ac:chgData name="Tommaso Innocenti" userId="7bef9ef8-79f3-4d31-bb09-31286774b32a" providerId="ADAL" clId="{9DA7AC4B-CA9C-7A49-AD87-BA50B6CDD0C2}" dt="2024-10-18T15:49:55.645" v="903" actId="478"/>
          <ac:spMkLst>
            <pc:docMk/>
            <pc:sldMk cId="3492679685" sldId="264"/>
            <ac:spMk id="8" creationId="{67713AAE-452A-3170-382C-C8550932E69E}"/>
          </ac:spMkLst>
        </pc:spChg>
        <pc:spChg chg="del">
          <ac:chgData name="Tommaso Innocenti" userId="7bef9ef8-79f3-4d31-bb09-31286774b32a" providerId="ADAL" clId="{9DA7AC4B-CA9C-7A49-AD87-BA50B6CDD0C2}" dt="2024-10-18T15:49:55.645" v="903" actId="478"/>
          <ac:spMkLst>
            <pc:docMk/>
            <pc:sldMk cId="3492679685" sldId="264"/>
            <ac:spMk id="10" creationId="{B2FC2D56-C5C8-25FA-AAEB-E8CDF235D2E3}"/>
          </ac:spMkLst>
        </pc:spChg>
        <pc:picChg chg="del">
          <ac:chgData name="Tommaso Innocenti" userId="7bef9ef8-79f3-4d31-bb09-31286774b32a" providerId="ADAL" clId="{9DA7AC4B-CA9C-7A49-AD87-BA50B6CDD0C2}" dt="2024-10-18T15:38:32.502" v="806" actId="478"/>
          <ac:picMkLst>
            <pc:docMk/>
            <pc:sldMk cId="3492679685" sldId="264"/>
            <ac:picMk id="5" creationId="{03BDC2F2-95A9-9FA2-F2AE-55F0C0765743}"/>
          </ac:picMkLst>
        </pc:picChg>
        <pc:picChg chg="add mod">
          <ac:chgData name="Tommaso Innocenti" userId="7bef9ef8-79f3-4d31-bb09-31286774b32a" providerId="ADAL" clId="{9DA7AC4B-CA9C-7A49-AD87-BA50B6CDD0C2}" dt="2024-10-18T15:38:59.990" v="810" actId="1076"/>
          <ac:picMkLst>
            <pc:docMk/>
            <pc:sldMk cId="3492679685" sldId="264"/>
            <ac:picMk id="9" creationId="{AFDD765A-B2DE-A557-F098-EB5EB52BBF48}"/>
          </ac:picMkLst>
        </pc:picChg>
        <pc:picChg chg="add mod">
          <ac:chgData name="Tommaso Innocenti" userId="7bef9ef8-79f3-4d31-bb09-31286774b32a" providerId="ADAL" clId="{9DA7AC4B-CA9C-7A49-AD87-BA50B6CDD0C2}" dt="2024-10-18T15:40:44.196" v="824" actId="1035"/>
          <ac:picMkLst>
            <pc:docMk/>
            <pc:sldMk cId="3492679685" sldId="264"/>
            <ac:picMk id="12" creationId="{C1D52566-4982-D4B5-B6B7-9F3854D513DA}"/>
          </ac:picMkLst>
        </pc:picChg>
        <pc:picChg chg="add mod">
          <ac:chgData name="Tommaso Innocenti" userId="7bef9ef8-79f3-4d31-bb09-31286774b32a" providerId="ADAL" clId="{9DA7AC4B-CA9C-7A49-AD87-BA50B6CDD0C2}" dt="2024-10-18T15:41:46.745" v="828" actId="1076"/>
          <ac:picMkLst>
            <pc:docMk/>
            <pc:sldMk cId="3492679685" sldId="264"/>
            <ac:picMk id="14" creationId="{50EC9ABC-21D1-5A9C-4FC8-EDBAE4133B99}"/>
          </ac:picMkLst>
        </pc:picChg>
        <pc:picChg chg="add mod">
          <ac:chgData name="Tommaso Innocenti" userId="7bef9ef8-79f3-4d31-bb09-31286774b32a" providerId="ADAL" clId="{9DA7AC4B-CA9C-7A49-AD87-BA50B6CDD0C2}" dt="2024-10-18T15:42:39.876" v="837" actId="1076"/>
          <ac:picMkLst>
            <pc:docMk/>
            <pc:sldMk cId="3492679685" sldId="264"/>
            <ac:picMk id="16" creationId="{343B9D05-F6EB-5BE1-821B-AF88ABF3E7F2}"/>
          </ac:picMkLst>
        </pc:picChg>
        <pc:picChg chg="add mod">
          <ac:chgData name="Tommaso Innocenti" userId="7bef9ef8-79f3-4d31-bb09-31286774b32a" providerId="ADAL" clId="{9DA7AC4B-CA9C-7A49-AD87-BA50B6CDD0C2}" dt="2024-10-18T15:43:42.263" v="846" actId="1076"/>
          <ac:picMkLst>
            <pc:docMk/>
            <pc:sldMk cId="3492679685" sldId="264"/>
            <ac:picMk id="18" creationId="{D7373600-A7D8-5FBF-244E-479303B83DB4}"/>
          </ac:picMkLst>
        </pc:picChg>
        <pc:picChg chg="add mod">
          <ac:chgData name="Tommaso Innocenti" userId="7bef9ef8-79f3-4d31-bb09-31286774b32a" providerId="ADAL" clId="{9DA7AC4B-CA9C-7A49-AD87-BA50B6CDD0C2}" dt="2024-10-18T15:47:18.126" v="880" actId="1036"/>
          <ac:picMkLst>
            <pc:docMk/>
            <pc:sldMk cId="3492679685" sldId="264"/>
            <ac:picMk id="20" creationId="{514E0805-9D1B-3263-D3CB-527D6427683C}"/>
          </ac:picMkLst>
        </pc:picChg>
      </pc:sldChg>
      <pc:sldChg chg="modSp mod modAnim modCm">
        <pc:chgData name="Tommaso Innocenti" userId="7bef9ef8-79f3-4d31-bb09-31286774b32a" providerId="ADAL" clId="{9DA7AC4B-CA9C-7A49-AD87-BA50B6CDD0C2}" dt="2024-10-18T15:09:26.772" v="712" actId="20577"/>
        <pc:sldMkLst>
          <pc:docMk/>
          <pc:sldMk cId="210695113" sldId="268"/>
        </pc:sldMkLst>
        <pc:spChg chg="mod">
          <ac:chgData name="Tommaso Innocenti" userId="7bef9ef8-79f3-4d31-bb09-31286774b32a" providerId="ADAL" clId="{9DA7AC4B-CA9C-7A49-AD87-BA50B6CDD0C2}" dt="2024-10-18T15:06:04.695" v="677" actId="20577"/>
          <ac:spMkLst>
            <pc:docMk/>
            <pc:sldMk cId="210695113" sldId="268"/>
            <ac:spMk id="6" creationId="{6C34A485-16DE-B768-6931-7AA2C1600805}"/>
          </ac:spMkLst>
        </pc:spChg>
        <pc:spChg chg="mod">
          <ac:chgData name="Tommaso Innocenti" userId="7bef9ef8-79f3-4d31-bb09-31286774b32a" providerId="ADAL" clId="{9DA7AC4B-CA9C-7A49-AD87-BA50B6CDD0C2}" dt="2024-10-18T15:09:26.772" v="712" actId="20577"/>
          <ac:spMkLst>
            <pc:docMk/>
            <pc:sldMk cId="210695113" sldId="268"/>
            <ac:spMk id="10" creationId="{FC861938-F4D2-172D-01BD-3A974307E64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ommaso Innocenti" userId="7bef9ef8-79f3-4d31-bb09-31286774b32a" providerId="ADAL" clId="{9DA7AC4B-CA9C-7A49-AD87-BA50B6CDD0C2}" dt="2024-10-18T15:06:04.695" v="677" actId="20577"/>
              <pc2:cmMkLst xmlns:pc2="http://schemas.microsoft.com/office/powerpoint/2019/9/main/command">
                <pc:docMk/>
                <pc:sldMk cId="210695113" sldId="268"/>
                <pc2:cmMk id="{DF699784-A252-4614-9369-FA1C676F7863}"/>
              </pc2:cmMkLst>
            </pc226:cmChg>
          </p:ext>
        </pc:extLst>
      </pc:sldChg>
      <pc:sldChg chg="addSp delSp modSp mod">
        <pc:chgData name="Tommaso Innocenti" userId="7bef9ef8-79f3-4d31-bb09-31286774b32a" providerId="ADAL" clId="{9DA7AC4B-CA9C-7A49-AD87-BA50B6CDD0C2}" dt="2024-10-18T16:57:14.544" v="1776" actId="1076"/>
        <pc:sldMkLst>
          <pc:docMk/>
          <pc:sldMk cId="3580402533" sldId="269"/>
        </pc:sldMkLst>
        <pc:spChg chg="mod">
          <ac:chgData name="Tommaso Innocenti" userId="7bef9ef8-79f3-4d31-bb09-31286774b32a" providerId="ADAL" clId="{9DA7AC4B-CA9C-7A49-AD87-BA50B6CDD0C2}" dt="2024-10-18T15:27:37.945" v="796" actId="1076"/>
          <ac:spMkLst>
            <pc:docMk/>
            <pc:sldMk cId="3580402533" sldId="269"/>
            <ac:spMk id="2" creationId="{EA4DFCF7-008F-343E-20E8-81CB892AED6E}"/>
          </ac:spMkLst>
        </pc:spChg>
        <pc:spChg chg="mod">
          <ac:chgData name="Tommaso Innocenti" userId="7bef9ef8-79f3-4d31-bb09-31286774b32a" providerId="ADAL" clId="{9DA7AC4B-CA9C-7A49-AD87-BA50B6CDD0C2}" dt="2024-10-18T15:27:28.447" v="795" actId="1076"/>
          <ac:spMkLst>
            <pc:docMk/>
            <pc:sldMk cId="3580402533" sldId="269"/>
            <ac:spMk id="4" creationId="{2A90060D-F2CA-9B24-B64D-7FEDA0F6175B}"/>
          </ac:spMkLst>
        </pc:spChg>
        <pc:spChg chg="add mod">
          <ac:chgData name="Tommaso Innocenti" userId="7bef9ef8-79f3-4d31-bb09-31286774b32a" providerId="ADAL" clId="{9DA7AC4B-CA9C-7A49-AD87-BA50B6CDD0C2}" dt="2024-10-18T15:31:57.377" v="802" actId="1076"/>
          <ac:spMkLst>
            <pc:docMk/>
            <pc:sldMk cId="3580402533" sldId="269"/>
            <ac:spMk id="6" creationId="{47557425-3A6F-135E-8EED-E9B063F239B9}"/>
          </ac:spMkLst>
        </pc:spChg>
        <pc:picChg chg="add del mod">
          <ac:chgData name="Tommaso Innocenti" userId="7bef9ef8-79f3-4d31-bb09-31286774b32a" providerId="ADAL" clId="{9DA7AC4B-CA9C-7A49-AD87-BA50B6CDD0C2}" dt="2024-10-18T16:57:07.709" v="1774" actId="478"/>
          <ac:picMkLst>
            <pc:docMk/>
            <pc:sldMk cId="3580402533" sldId="269"/>
            <ac:picMk id="5" creationId="{9F1EFCFB-BD1E-AFB4-C6C1-41CC27997FA7}"/>
          </ac:picMkLst>
        </pc:picChg>
        <pc:picChg chg="mod">
          <ac:chgData name="Tommaso Innocenti" userId="7bef9ef8-79f3-4d31-bb09-31286774b32a" providerId="ADAL" clId="{9DA7AC4B-CA9C-7A49-AD87-BA50B6CDD0C2}" dt="2024-10-18T15:27:37.945" v="796" actId="1076"/>
          <ac:picMkLst>
            <pc:docMk/>
            <pc:sldMk cId="3580402533" sldId="269"/>
            <ac:picMk id="8" creationId="{BE9ABEE6-60F5-0807-86CD-4289FD86EAD2}"/>
          </ac:picMkLst>
        </pc:picChg>
        <pc:picChg chg="add mod">
          <ac:chgData name="Tommaso Innocenti" userId="7bef9ef8-79f3-4d31-bb09-31286774b32a" providerId="ADAL" clId="{9DA7AC4B-CA9C-7A49-AD87-BA50B6CDD0C2}" dt="2024-10-18T16:57:14.544" v="1776" actId="1076"/>
          <ac:picMkLst>
            <pc:docMk/>
            <pc:sldMk cId="3580402533" sldId="269"/>
            <ac:picMk id="9" creationId="{CF352132-9C72-E831-D2B6-5199A501FCEF}"/>
          </ac:picMkLst>
        </pc:picChg>
      </pc:sldChg>
      <pc:sldChg chg="addSp delSp modSp add mod delAnim modAnim">
        <pc:chgData name="Tommaso Innocenti" userId="7bef9ef8-79f3-4d31-bb09-31286774b32a" providerId="ADAL" clId="{9DA7AC4B-CA9C-7A49-AD87-BA50B6CDD0C2}" dt="2024-10-18T17:16:23.336" v="1851" actId="1076"/>
        <pc:sldMkLst>
          <pc:docMk/>
          <pc:sldMk cId="1014742717" sldId="270"/>
        </pc:sldMkLst>
        <pc:spChg chg="del">
          <ac:chgData name="Tommaso Innocenti" userId="7bef9ef8-79f3-4d31-bb09-31286774b32a" providerId="ADAL" clId="{9DA7AC4B-CA9C-7A49-AD87-BA50B6CDD0C2}" dt="2024-10-18T16:03:39.078" v="916" actId="478"/>
          <ac:spMkLst>
            <pc:docMk/>
            <pc:sldMk cId="1014742717" sldId="270"/>
            <ac:spMk id="6" creationId="{F1F5779A-75EC-BD48-0209-70E22933DC32}"/>
          </ac:spMkLst>
        </pc:spChg>
        <pc:spChg chg="mod">
          <ac:chgData name="Tommaso Innocenti" userId="7bef9ef8-79f3-4d31-bb09-31286774b32a" providerId="ADAL" clId="{9DA7AC4B-CA9C-7A49-AD87-BA50B6CDD0C2}" dt="2024-10-18T17:16:23.336" v="1851" actId="1076"/>
          <ac:spMkLst>
            <pc:docMk/>
            <pc:sldMk cId="1014742717" sldId="270"/>
            <ac:spMk id="8" creationId="{AA80BE89-98D3-1F9F-170F-E007D84D6ABD}"/>
          </ac:spMkLst>
        </pc:spChg>
        <pc:spChg chg="del">
          <ac:chgData name="Tommaso Innocenti" userId="7bef9ef8-79f3-4d31-bb09-31286774b32a" providerId="ADAL" clId="{9DA7AC4B-CA9C-7A49-AD87-BA50B6CDD0C2}" dt="2024-10-18T16:03:44.178" v="917" actId="478"/>
          <ac:spMkLst>
            <pc:docMk/>
            <pc:sldMk cId="1014742717" sldId="270"/>
            <ac:spMk id="10" creationId="{C723A3B8-2127-3458-70F8-86F41D08B8EE}"/>
          </ac:spMkLst>
        </pc:spChg>
        <pc:spChg chg="add mod">
          <ac:chgData name="Tommaso Innocenti" userId="7bef9ef8-79f3-4d31-bb09-31286774b32a" providerId="ADAL" clId="{9DA7AC4B-CA9C-7A49-AD87-BA50B6CDD0C2}" dt="2024-10-18T16:38:45.391" v="1611" actId="20577"/>
          <ac:spMkLst>
            <pc:docMk/>
            <pc:sldMk cId="1014742717" sldId="270"/>
            <ac:spMk id="23" creationId="{C5BBDCA9-3F5A-A9D2-7B2C-9116D123F1FA}"/>
          </ac:spMkLst>
        </pc:spChg>
        <pc:spChg chg="add mod">
          <ac:chgData name="Tommaso Innocenti" userId="7bef9ef8-79f3-4d31-bb09-31286774b32a" providerId="ADAL" clId="{9DA7AC4B-CA9C-7A49-AD87-BA50B6CDD0C2}" dt="2024-10-18T16:37:41.553" v="1579" actId="1076"/>
          <ac:spMkLst>
            <pc:docMk/>
            <pc:sldMk cId="1014742717" sldId="270"/>
            <ac:spMk id="24" creationId="{2361469F-DDCF-0BB1-8389-BBCA59656B5C}"/>
          </ac:spMkLst>
        </pc:spChg>
        <pc:spChg chg="add del mod">
          <ac:chgData name="Tommaso Innocenti" userId="7bef9ef8-79f3-4d31-bb09-31286774b32a" providerId="ADAL" clId="{9DA7AC4B-CA9C-7A49-AD87-BA50B6CDD0C2}" dt="2024-10-18T16:35:46.314" v="1506" actId="478"/>
          <ac:spMkLst>
            <pc:docMk/>
            <pc:sldMk cId="1014742717" sldId="270"/>
            <ac:spMk id="25" creationId="{6F2F0571-C309-E2A2-AB58-A68EBDFF3DD2}"/>
          </ac:spMkLst>
        </pc:spChg>
        <pc:picChg chg="add mod">
          <ac:chgData name="Tommaso Innocenti" userId="7bef9ef8-79f3-4d31-bb09-31286774b32a" providerId="ADAL" clId="{9DA7AC4B-CA9C-7A49-AD87-BA50B6CDD0C2}" dt="2024-10-18T16:04:59.063" v="987" actId="1035"/>
          <ac:picMkLst>
            <pc:docMk/>
            <pc:sldMk cId="1014742717" sldId="270"/>
            <ac:picMk id="4" creationId="{992B068B-0DB1-A25A-27BF-65E5AF5CD35F}"/>
          </ac:picMkLst>
        </pc:picChg>
        <pc:picChg chg="add del mod">
          <ac:chgData name="Tommaso Innocenti" userId="7bef9ef8-79f3-4d31-bb09-31286774b32a" providerId="ADAL" clId="{9DA7AC4B-CA9C-7A49-AD87-BA50B6CDD0C2}" dt="2024-10-18T16:05:03.371" v="988" actId="478"/>
          <ac:picMkLst>
            <pc:docMk/>
            <pc:sldMk cId="1014742717" sldId="270"/>
            <ac:picMk id="5" creationId="{EB523E2A-C033-D79B-2777-2A91339F1EE9}"/>
          </ac:picMkLst>
        </pc:picChg>
        <pc:picChg chg="del">
          <ac:chgData name="Tommaso Innocenti" userId="7bef9ef8-79f3-4d31-bb09-31286774b32a" providerId="ADAL" clId="{9DA7AC4B-CA9C-7A49-AD87-BA50B6CDD0C2}" dt="2024-10-18T16:03:35.922" v="915" actId="478"/>
          <ac:picMkLst>
            <pc:docMk/>
            <pc:sldMk cId="1014742717" sldId="270"/>
            <ac:picMk id="9" creationId="{04D598A7-891A-5D68-692D-17BE3C1BB5E1}"/>
          </ac:picMkLst>
        </pc:picChg>
        <pc:picChg chg="add mod">
          <ac:chgData name="Tommaso Innocenti" userId="7bef9ef8-79f3-4d31-bb09-31286774b32a" providerId="ADAL" clId="{9DA7AC4B-CA9C-7A49-AD87-BA50B6CDD0C2}" dt="2024-10-18T16:06:29.286" v="995" actId="1076"/>
          <ac:picMkLst>
            <pc:docMk/>
            <pc:sldMk cId="1014742717" sldId="270"/>
            <ac:picMk id="11" creationId="{DB4FB4D4-73C9-7595-A3BD-75022F95A4A0}"/>
          </ac:picMkLst>
        </pc:picChg>
        <pc:picChg chg="del">
          <ac:chgData name="Tommaso Innocenti" userId="7bef9ef8-79f3-4d31-bb09-31286774b32a" providerId="ADAL" clId="{9DA7AC4B-CA9C-7A49-AD87-BA50B6CDD0C2}" dt="2024-10-18T16:03:35.147" v="914" actId="478"/>
          <ac:picMkLst>
            <pc:docMk/>
            <pc:sldMk cId="1014742717" sldId="270"/>
            <ac:picMk id="12" creationId="{A7FB2710-CA66-253F-C505-D00022768630}"/>
          </ac:picMkLst>
        </pc:picChg>
        <pc:picChg chg="del">
          <ac:chgData name="Tommaso Innocenti" userId="7bef9ef8-79f3-4d31-bb09-31286774b32a" providerId="ADAL" clId="{9DA7AC4B-CA9C-7A49-AD87-BA50B6CDD0C2}" dt="2024-10-18T16:03:34.866" v="913" actId="478"/>
          <ac:picMkLst>
            <pc:docMk/>
            <pc:sldMk cId="1014742717" sldId="270"/>
            <ac:picMk id="14" creationId="{1A2BFE48-0AF9-1C28-73C0-EF949D950E62}"/>
          </ac:picMkLst>
        </pc:picChg>
        <pc:picChg chg="add mod">
          <ac:chgData name="Tommaso Innocenti" userId="7bef9ef8-79f3-4d31-bb09-31286774b32a" providerId="ADAL" clId="{9DA7AC4B-CA9C-7A49-AD87-BA50B6CDD0C2}" dt="2024-10-18T16:07:11.003" v="1004" actId="1076"/>
          <ac:picMkLst>
            <pc:docMk/>
            <pc:sldMk cId="1014742717" sldId="270"/>
            <ac:picMk id="15" creationId="{213EDA4D-5DAB-B656-74A7-7EE9DE4F7CA2}"/>
          </ac:picMkLst>
        </pc:picChg>
        <pc:picChg chg="del">
          <ac:chgData name="Tommaso Innocenti" userId="7bef9ef8-79f3-4d31-bb09-31286774b32a" providerId="ADAL" clId="{9DA7AC4B-CA9C-7A49-AD87-BA50B6CDD0C2}" dt="2024-10-18T16:03:34.231" v="912" actId="478"/>
          <ac:picMkLst>
            <pc:docMk/>
            <pc:sldMk cId="1014742717" sldId="270"/>
            <ac:picMk id="16" creationId="{2A0FFFED-52B7-90D0-1F0B-EC3BA044A048}"/>
          </ac:picMkLst>
        </pc:picChg>
        <pc:picChg chg="del">
          <ac:chgData name="Tommaso Innocenti" userId="7bef9ef8-79f3-4d31-bb09-31286774b32a" providerId="ADAL" clId="{9DA7AC4B-CA9C-7A49-AD87-BA50B6CDD0C2}" dt="2024-10-18T16:03:33.650" v="911" actId="478"/>
          <ac:picMkLst>
            <pc:docMk/>
            <pc:sldMk cId="1014742717" sldId="270"/>
            <ac:picMk id="18" creationId="{974C0944-F355-E334-E5BB-D34B04261155}"/>
          </ac:picMkLst>
        </pc:picChg>
        <pc:picChg chg="add mod">
          <ac:chgData name="Tommaso Innocenti" userId="7bef9ef8-79f3-4d31-bb09-31286774b32a" providerId="ADAL" clId="{9DA7AC4B-CA9C-7A49-AD87-BA50B6CDD0C2}" dt="2024-10-18T16:07:50.094" v="1013" actId="1076"/>
          <ac:picMkLst>
            <pc:docMk/>
            <pc:sldMk cId="1014742717" sldId="270"/>
            <ac:picMk id="19" creationId="{ECA37BC1-F63E-5334-E67B-253BB8B2A0FA}"/>
          </ac:picMkLst>
        </pc:picChg>
        <pc:picChg chg="del">
          <ac:chgData name="Tommaso Innocenti" userId="7bef9ef8-79f3-4d31-bb09-31286774b32a" providerId="ADAL" clId="{9DA7AC4B-CA9C-7A49-AD87-BA50B6CDD0C2}" dt="2024-10-18T16:03:32.963" v="910" actId="478"/>
          <ac:picMkLst>
            <pc:docMk/>
            <pc:sldMk cId="1014742717" sldId="270"/>
            <ac:picMk id="20" creationId="{70DCD1AC-5157-9581-C76C-3EAA17ED619C}"/>
          </ac:picMkLst>
        </pc:picChg>
        <pc:picChg chg="add mod">
          <ac:chgData name="Tommaso Innocenti" userId="7bef9ef8-79f3-4d31-bb09-31286774b32a" providerId="ADAL" clId="{9DA7AC4B-CA9C-7A49-AD87-BA50B6CDD0C2}" dt="2024-10-18T16:08:39.279" v="1022" actId="1076"/>
          <ac:picMkLst>
            <pc:docMk/>
            <pc:sldMk cId="1014742717" sldId="270"/>
            <ac:picMk id="22" creationId="{2088F602-8B82-6B1B-047E-578DB7F52383}"/>
          </ac:picMkLst>
        </pc:picChg>
      </pc:sldChg>
      <pc:sldChg chg="add del">
        <pc:chgData name="Tommaso Innocenti" userId="7bef9ef8-79f3-4d31-bb09-31286774b32a" providerId="ADAL" clId="{9DA7AC4B-CA9C-7A49-AD87-BA50B6CDD0C2}" dt="2024-10-18T16:03:52.802" v="920" actId="2696"/>
        <pc:sldMkLst>
          <pc:docMk/>
          <pc:sldMk cId="932069113" sldId="271"/>
        </pc:sldMkLst>
      </pc:sldChg>
      <pc:sldChg chg="addSp delSp modSp add mod ord delAnim modAnim">
        <pc:chgData name="Tommaso Innocenti" userId="7bef9ef8-79f3-4d31-bb09-31286774b32a" providerId="ADAL" clId="{9DA7AC4B-CA9C-7A49-AD87-BA50B6CDD0C2}" dt="2024-10-18T17:16:19.694" v="1850" actId="1076"/>
        <pc:sldMkLst>
          <pc:docMk/>
          <pc:sldMk cId="2523033978" sldId="272"/>
        </pc:sldMkLst>
        <pc:spChg chg="mod">
          <ac:chgData name="Tommaso Innocenti" userId="7bef9ef8-79f3-4d31-bb09-31286774b32a" providerId="ADAL" clId="{9DA7AC4B-CA9C-7A49-AD87-BA50B6CDD0C2}" dt="2024-10-18T17:16:19.694" v="1850" actId="1076"/>
          <ac:spMkLst>
            <pc:docMk/>
            <pc:sldMk cId="2523033978" sldId="272"/>
            <ac:spMk id="8" creationId="{85A50AEF-29FD-8540-4356-2A6C87119414}"/>
          </ac:spMkLst>
        </pc:spChg>
        <pc:spChg chg="add del mod">
          <ac:chgData name="Tommaso Innocenti" userId="7bef9ef8-79f3-4d31-bb09-31286774b32a" providerId="ADAL" clId="{9DA7AC4B-CA9C-7A49-AD87-BA50B6CDD0C2}" dt="2024-10-18T16:38:09.171" v="1583" actId="478"/>
          <ac:spMkLst>
            <pc:docMk/>
            <pc:sldMk cId="2523033978" sldId="272"/>
            <ac:spMk id="17" creationId="{8F3E945B-8D1C-7377-15C3-E60C1F184E84}"/>
          </ac:spMkLst>
        </pc:spChg>
        <pc:spChg chg="add del mod">
          <ac:chgData name="Tommaso Innocenti" userId="7bef9ef8-79f3-4d31-bb09-31286774b32a" providerId="ADAL" clId="{9DA7AC4B-CA9C-7A49-AD87-BA50B6CDD0C2}" dt="2024-10-18T16:38:06.544" v="1582" actId="478"/>
          <ac:spMkLst>
            <pc:docMk/>
            <pc:sldMk cId="2523033978" sldId="272"/>
            <ac:spMk id="18" creationId="{6A260DF2-AEA3-C5CD-EF3D-D28E05E25CA3}"/>
          </ac:spMkLst>
        </pc:spChg>
        <pc:spChg chg="add mod">
          <ac:chgData name="Tommaso Innocenti" userId="7bef9ef8-79f3-4d31-bb09-31286774b32a" providerId="ADAL" clId="{9DA7AC4B-CA9C-7A49-AD87-BA50B6CDD0C2}" dt="2024-10-18T16:38:40.438" v="1605" actId="20577"/>
          <ac:spMkLst>
            <pc:docMk/>
            <pc:sldMk cId="2523033978" sldId="272"/>
            <ac:spMk id="19" creationId="{32CBAA46-9CC6-E24A-C7B9-85068FF0B40D}"/>
          </ac:spMkLst>
        </pc:spChg>
        <pc:spChg chg="add mod">
          <ac:chgData name="Tommaso Innocenti" userId="7bef9ef8-79f3-4d31-bb09-31286774b32a" providerId="ADAL" clId="{9DA7AC4B-CA9C-7A49-AD87-BA50B6CDD0C2}" dt="2024-10-18T16:38:10.322" v="1584"/>
          <ac:spMkLst>
            <pc:docMk/>
            <pc:sldMk cId="2523033978" sldId="272"/>
            <ac:spMk id="20" creationId="{86487DC8-7DD9-439C-FFA8-C19730A4A8BE}"/>
          </ac:spMkLst>
        </pc:spChg>
        <pc:picChg chg="add del mod">
          <ac:chgData name="Tommaso Innocenti" userId="7bef9ef8-79f3-4d31-bb09-31286774b32a" providerId="ADAL" clId="{9DA7AC4B-CA9C-7A49-AD87-BA50B6CDD0C2}" dt="2024-10-18T16:13:18.057" v="1043" actId="478"/>
          <ac:picMkLst>
            <pc:docMk/>
            <pc:sldMk cId="2523033978" sldId="272"/>
            <ac:picMk id="2" creationId="{87294DDA-891D-D4B3-216C-513CB4E4A27B}"/>
          </ac:picMkLst>
        </pc:picChg>
        <pc:picChg chg="add del mod">
          <ac:chgData name="Tommaso Innocenti" userId="7bef9ef8-79f3-4d31-bb09-31286774b32a" providerId="ADAL" clId="{9DA7AC4B-CA9C-7A49-AD87-BA50B6CDD0C2}" dt="2024-10-18T16:13:12.969" v="1042" actId="171"/>
          <ac:picMkLst>
            <pc:docMk/>
            <pc:sldMk cId="2523033978" sldId="272"/>
            <ac:picMk id="5" creationId="{D894B526-8F22-763E-EB56-2D0CFDF49CAC}"/>
          </ac:picMkLst>
        </pc:picChg>
        <pc:picChg chg="add mod">
          <ac:chgData name="Tommaso Innocenti" userId="7bef9ef8-79f3-4d31-bb09-31286774b32a" providerId="ADAL" clId="{9DA7AC4B-CA9C-7A49-AD87-BA50B6CDD0C2}" dt="2024-10-18T16:13:50.527" v="1048" actId="1076"/>
          <ac:picMkLst>
            <pc:docMk/>
            <pc:sldMk cId="2523033978" sldId="272"/>
            <ac:picMk id="7" creationId="{E3E8A6D1-A6EF-03E2-A067-BFD53D337E3F}"/>
          </ac:picMkLst>
        </pc:picChg>
        <pc:picChg chg="add mod">
          <ac:chgData name="Tommaso Innocenti" userId="7bef9ef8-79f3-4d31-bb09-31286774b32a" providerId="ADAL" clId="{9DA7AC4B-CA9C-7A49-AD87-BA50B6CDD0C2}" dt="2024-10-18T16:20:29.296" v="1101" actId="1036"/>
          <ac:picMkLst>
            <pc:docMk/>
            <pc:sldMk cId="2523033978" sldId="272"/>
            <ac:picMk id="10" creationId="{81C891A7-C3F8-D16F-4189-E3C4464E546D}"/>
          </ac:picMkLst>
        </pc:picChg>
        <pc:picChg chg="add mod">
          <ac:chgData name="Tommaso Innocenti" userId="7bef9ef8-79f3-4d31-bb09-31286774b32a" providerId="ADAL" clId="{9DA7AC4B-CA9C-7A49-AD87-BA50B6CDD0C2}" dt="2024-10-18T16:20:25.123" v="1100" actId="167"/>
          <ac:picMkLst>
            <pc:docMk/>
            <pc:sldMk cId="2523033978" sldId="272"/>
            <ac:picMk id="12" creationId="{E30A3FC0-0CAD-084E-957F-C62B688A250B}"/>
          </ac:picMkLst>
        </pc:picChg>
        <pc:picChg chg="add mod">
          <ac:chgData name="Tommaso Innocenti" userId="7bef9ef8-79f3-4d31-bb09-31286774b32a" providerId="ADAL" clId="{9DA7AC4B-CA9C-7A49-AD87-BA50B6CDD0C2}" dt="2024-10-18T16:18:34.493" v="1095" actId="167"/>
          <ac:picMkLst>
            <pc:docMk/>
            <pc:sldMk cId="2523033978" sldId="272"/>
            <ac:picMk id="14" creationId="{BE24D2DA-F851-5307-99DA-4F66201B2D46}"/>
          </ac:picMkLst>
        </pc:picChg>
        <pc:picChg chg="add mod">
          <ac:chgData name="Tommaso Innocenti" userId="7bef9ef8-79f3-4d31-bb09-31286774b32a" providerId="ADAL" clId="{9DA7AC4B-CA9C-7A49-AD87-BA50B6CDD0C2}" dt="2024-10-18T16:17:46.147" v="1091" actId="167"/>
          <ac:picMkLst>
            <pc:docMk/>
            <pc:sldMk cId="2523033978" sldId="272"/>
            <ac:picMk id="16" creationId="{6B880C3F-F302-58C3-53B0-F75A56525173}"/>
          </ac:picMkLst>
        </pc:picChg>
      </pc:sldChg>
    </pc:docChg>
  </pc:docChgLst>
  <pc:docChgLst>
    <pc:chgData name="vladislav.mladenov" userId="S::vladislav.mladenov_rub.de#ext#@northeastern.onmicrosoft.com::2b6717ed-d0d3-40aa-b2f4-1b2cb3885d50" providerId="AD" clId="Web-{E27E19D7-8ECE-00E2-8280-A77E89D1CC4E}"/>
    <pc:docChg chg="mod">
      <pc:chgData name="vladislav.mladenov" userId="S::vladislav.mladenov_rub.de#ext#@northeastern.onmicrosoft.com::2b6717ed-d0d3-40aa-b2f4-1b2cb3885d50" providerId="AD" clId="Web-{E27E19D7-8ECE-00E2-8280-A77E89D1CC4E}" dt="2024-10-18T04:53:35.514" v="0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58227-57D4-524A-B962-F9E5F9974BF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FD1F1-0E69-4F47-91D7-CFEDFEAD5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3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D1F1-0E69-4F47-91D7-CFEDFEAD50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6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86C8D-2B70-6347-8DDB-25D1AA5F94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44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13970-982D-B465-1CB4-8A12F7F9A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E3BB0E-2FF7-F6D7-2E22-66B925038A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866AF3-ED14-CC9F-B51E-DF25B6DB3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6151A-6C06-3252-DAE4-02605C469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D1F1-0E69-4F47-91D7-CFEDFEAD50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28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D1F1-0E69-4F47-91D7-CFEDFEAD50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31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353A9-9737-3890-CDFB-EA04294EB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0DF08C-AF5E-0DC4-C9E3-13220EB29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EE5E99-0BBB-FEA6-0E80-2EE1F4082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78833-6005-E19E-D84D-8A4662234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D1F1-0E69-4F47-91D7-CFEDFEAD50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82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BF96-A930-09DF-507A-3ECCC8316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F06EBB-CA2C-3AEC-073C-DBDA48DDD7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C47E5F-08FB-D14B-4C7F-47713B7363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BDC0B-4E4C-99C6-0B62-342936258E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D1F1-0E69-4F47-91D7-CFEDFEAD50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83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37A76-2A45-DE09-D663-1A1534827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EF7980-7CEB-A5DA-E53B-24B97DD8F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E359AA-31BC-AF80-4E1A-4790BA16E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6868F-558B-FAF7-F51E-A33893B871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D1F1-0E69-4F47-91D7-CFEDFEAD50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2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C0ED3-9879-E81B-BF3E-8DD49BA27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01E5C7-4682-3562-40C0-794526DFC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FC7156-C426-48A8-5A7F-50FF09F4B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E3CF4-682F-A8C5-1D87-D0DFFA674D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D1F1-0E69-4F47-91D7-CFEDFEAD50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53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867B6-BA1F-2DBD-A052-6EC0FCA8A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4FB3D4-E60A-D9D6-10F9-85DC22EC89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ACD3A7-7554-EDB6-00F3-DAC89011C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A1E05-9BC8-4DE1-A487-80CB8770F6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D1F1-0E69-4F47-91D7-CFEDFEAD50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5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EE166-50B7-9238-3152-EDAB3CFB3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871CE2-D640-6CC5-0FE3-BAD15D404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780D8-0F11-9233-05C0-6C30E630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D7E-C4F4-0F49-A637-F5CE5D1ECDC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2BDAA-39A4-4A29-6111-572203BA8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68990-7747-2BFA-8DA2-705797B2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79C2-AE7A-EE43-8825-649DEF43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33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1412-2071-C43A-6991-ED6ED77A2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355E3-876A-85D4-1383-A987D2550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F5C41-0E35-1EF1-F376-B045E1831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D7E-C4F4-0F49-A637-F5CE5D1ECDC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580DC-B361-9EF7-7177-09201910A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15958-9D59-D762-7C5B-1932E8656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79C2-AE7A-EE43-8825-649DEF43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94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CC0A4B-B2CE-8CCA-E1D5-2B897F0699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448367-3D31-1876-28D3-5C42E9125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AE383-B42A-61FC-F9F4-E151A116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D7E-C4F4-0F49-A637-F5CE5D1ECDC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86495-9FEF-6524-DCB0-D141AF4E7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69C36-8EB2-5875-CC23-4498BA7A6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79C2-AE7A-EE43-8825-649DEF43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8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0D269-DB2B-2542-3115-540820A51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99D34-E583-ECA3-AD9F-E7BA17D6E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13690-6A8A-63E7-978F-1C3C4C5B7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D7E-C4F4-0F49-A637-F5CE5D1ECDC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A8133-7C65-991F-0E23-7E47EED4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655CD-2EF3-8A28-F745-62217D016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79C2-AE7A-EE43-8825-649DEF43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035C1-9BB9-DA25-D8D9-828674EB3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FE0C9-0212-DA02-368E-B36B6B8F7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8B295-FE18-6612-F203-DCF31F20C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D7E-C4F4-0F49-A637-F5CE5D1ECDC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F61D6-619C-8F5C-4F17-178B4DEA7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150EF-C877-0C05-8CD3-55160985D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79C2-AE7A-EE43-8825-649DEF43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44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33D23-A2DB-EE90-67A6-93121A8FE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786C1-49B7-FAC7-E61B-090429D9B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6F202-D83B-5B71-5F2D-1627E8EE2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AFA0A-9EE3-9EB2-6ACC-E59471C6C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D7E-C4F4-0F49-A637-F5CE5D1ECDC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9FDB0-CA62-446C-BA71-431E5A156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6F4BF-41D7-4617-652F-5C7DE9F74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79C2-AE7A-EE43-8825-649DEF43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16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62420-995A-C382-BF8D-A8A014BEA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51F66-E9EC-B760-DD3A-93AD95B35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C974A1-92AC-A794-AF2F-8B667C63D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5C5E88-18CD-4149-5EA6-13DCE35557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4BCF06-4B0D-3E88-DC66-A437716AAF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C529DC-3AD0-A692-C820-A4878735A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D7E-C4F4-0F49-A637-F5CE5D1ECDC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21FF39-01E1-52E3-B6DE-85E1D38D9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A24AD3-2324-A37D-D33A-576E6F4A8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79C2-AE7A-EE43-8825-649DEF43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92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77235-C23B-9A61-FEC0-E285B614C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E7702F-2C73-D077-BF60-DAF20CCEA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D7E-C4F4-0F49-A637-F5CE5D1ECDC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B566E4-05DF-C7C5-02EF-6A8AB491C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03908-88C5-D882-EF01-CFAA66F3C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79C2-AE7A-EE43-8825-649DEF43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54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7D9687-BAA2-6555-8FB3-BC364A8CA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D7E-C4F4-0F49-A637-F5CE5D1ECDC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EF1355-50F8-A07B-B95D-C7452AA67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23AA1-4C41-6B42-5324-6C8A1E7CF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79C2-AE7A-EE43-8825-649DEF43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63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93CEB-B665-0D85-CEB5-463267342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140A0-6CA2-A45A-4D77-BB429164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628A5-8326-C0B9-39CC-AEC948242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7A26E-20C1-5617-368F-5BB401B6B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D7E-C4F4-0F49-A637-F5CE5D1ECDC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BB13AD-285A-43E2-A00B-F8A822430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717B7-ED58-E619-B497-6710A5E42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79C2-AE7A-EE43-8825-649DEF43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4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1A92B-CD71-9386-07DC-F3EB7FAF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128008-1F12-2B66-6956-31135F311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7F257-DEF8-EFAF-81BE-2FF0DB1BC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CD2D9-A4A2-5672-101A-38293DC9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D7E-C4F4-0F49-A637-F5CE5D1ECDC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D5685-308F-38B0-16E5-1D2F59BF9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405EB-E041-EBC3-5913-6EC73CC3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79C2-AE7A-EE43-8825-649DEF43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1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1000" t="89000" r="69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72111B-4069-AF5E-0A0B-B23054D4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EF8A7-3F9A-DC81-7FB9-B5FEDE4A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6D079-5663-B8C6-3915-F67CBBEBA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9ACD7E-C4F4-0F49-A637-F5CE5D1ECDC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0D53D-26D8-B391-4D2B-87AD499D0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841CF-F4F2-ECEE-17DC-7FD9C0CE9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6179C2-AE7A-EE43-8825-649DEF43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56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24899D-B5AC-010A-40C1-EC0944E55703}"/>
              </a:ext>
            </a:extLst>
          </p:cNvPr>
          <p:cNvSpPr txBox="1">
            <a:spLocks/>
          </p:cNvSpPr>
          <p:nvPr/>
        </p:nvSpPr>
        <p:spPr>
          <a:xfrm>
            <a:off x="6260512" y="2426976"/>
            <a:ext cx="5753688" cy="1335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“Only as Strong as the Weakest Link”:</a:t>
            </a:r>
          </a:p>
          <a:p>
            <a:pPr algn="l">
              <a:spcAft>
                <a:spcPts val="600"/>
              </a:spcAft>
            </a:pPr>
            <a:r>
              <a:rPr lang="en-US" sz="28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 the Security of Brokered Single Sign-On on the Web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DBDC268-F5C2-CF15-AFE4-D807A1676B4B}"/>
              </a:ext>
            </a:extLst>
          </p:cNvPr>
          <p:cNvSpPr txBox="1">
            <a:spLocks/>
          </p:cNvSpPr>
          <p:nvPr/>
        </p:nvSpPr>
        <p:spPr>
          <a:xfrm>
            <a:off x="6611065" y="3558572"/>
            <a:ext cx="5203987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700" b="1" i="1" u="sng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Tommaso </a:t>
            </a:r>
            <a:r>
              <a:rPr lang="en-US" sz="1700" b="1" i="1" u="sng" kern="12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Innocenti</a:t>
            </a:r>
            <a:r>
              <a:rPr lang="en-US" sz="1700" i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, Louis </a:t>
            </a:r>
            <a:r>
              <a:rPr lang="en-US" sz="1700" i="1" kern="12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Jannett</a:t>
            </a:r>
            <a:r>
              <a:rPr lang="en-US" sz="1700" i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, Christian Mainka, Vladislav Mladenov, </a:t>
            </a:r>
            <a:r>
              <a:rPr lang="en-US" sz="1700" i="1" kern="12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Engin</a:t>
            </a:r>
            <a:r>
              <a:rPr lang="en-US" sz="1700" i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i="1" kern="12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Kirda</a:t>
            </a:r>
            <a:r>
              <a:rPr lang="en-US" sz="1700" i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(Appearing in S&amp;P’25)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96C26F-AFF2-D2C4-BC3E-ABE82D4F2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5" y="1810646"/>
            <a:ext cx="5091705" cy="3904353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3E3AA99-0C1D-FEBA-1E85-A7853EF19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560" y="6213400"/>
            <a:ext cx="2875961" cy="484940"/>
          </a:xfrm>
          <a:prstGeom prst="rect">
            <a:avLst/>
          </a:prstGeom>
        </p:spPr>
      </p:pic>
      <p:pic>
        <p:nvPicPr>
          <p:cNvPr id="29" name="Picture 28" descr="A wooden horse head with a black background&#10;&#10;Description automatically generated">
            <a:extLst>
              <a:ext uri="{FF2B5EF4-FFF2-40B4-BE49-F238E27FC236}">
                <a16:creationId xmlns:a16="http://schemas.microsoft.com/office/drawing/2014/main" id="{4881241E-5282-61E9-9734-AE7552A44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3147" y="-5979"/>
            <a:ext cx="2162458" cy="20283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A9EDCC1-0F3E-1F32-6C66-03A6C6B675FE}"/>
              </a:ext>
            </a:extLst>
          </p:cNvPr>
          <p:cNvSpPr txBox="1"/>
          <p:nvPr/>
        </p:nvSpPr>
        <p:spPr>
          <a:xfrm>
            <a:off x="10636524" y="1922608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IEEE S&amp;P</a:t>
            </a:r>
          </a:p>
        </p:txBody>
      </p:sp>
    </p:spTree>
    <p:extLst>
      <p:ext uri="{BB962C8B-B14F-4D97-AF65-F5344CB8AC3E}">
        <p14:creationId xmlns:p14="http://schemas.microsoft.com/office/powerpoint/2010/main" val="3362517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55270-3E8B-650C-F3D4-BB16335FB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9A7D42-FCC4-6B5E-2E8C-96A64A7DB258}"/>
              </a:ext>
            </a:extLst>
          </p:cNvPr>
          <p:cNvSpPr txBox="1"/>
          <p:nvPr/>
        </p:nvSpPr>
        <p:spPr>
          <a:xfrm>
            <a:off x="210171" y="1149229"/>
            <a:ext cx="472789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/>
              <a:t>Two logically chained OAuth flows</a:t>
            </a:r>
          </a:p>
          <a:p>
            <a:r>
              <a:rPr lang="en-US" sz="2300" b="1"/>
              <a:t> but only one consent prompt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26361D2-265B-30F6-9EC2-F565D1372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718" y="753861"/>
            <a:ext cx="7772400" cy="4681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B691CF-5AEA-7205-2BF5-CF979BF53DF0}"/>
              </a:ext>
            </a:extLst>
          </p:cNvPr>
          <p:cNvSpPr txBox="1"/>
          <p:nvPr/>
        </p:nvSpPr>
        <p:spPr>
          <a:xfrm>
            <a:off x="135150" y="186135"/>
            <a:ext cx="4257832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dirty="0"/>
              <a:t>One Consent for 4 Actors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22A16B59-B715-33FB-CAD3-A1904A65B302}"/>
              </a:ext>
            </a:extLst>
          </p:cNvPr>
          <p:cNvSpPr/>
          <p:nvPr/>
        </p:nvSpPr>
        <p:spPr>
          <a:xfrm>
            <a:off x="1313304" y="1945979"/>
            <a:ext cx="337225" cy="853485"/>
          </a:xfrm>
          <a:prstGeom prst="down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ACA2C5-E0C8-E910-F6BB-D3F792F4E63D}"/>
              </a:ext>
            </a:extLst>
          </p:cNvPr>
          <p:cNvSpPr txBox="1"/>
          <p:nvPr/>
        </p:nvSpPr>
        <p:spPr>
          <a:xfrm>
            <a:off x="210171" y="2840603"/>
            <a:ext cx="426584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Two consent prompts introduce </a:t>
            </a:r>
          </a:p>
          <a:p>
            <a:r>
              <a:rPr lang="en-US" sz="2300" dirty="0"/>
              <a:t>friction in the login flow and can </a:t>
            </a:r>
          </a:p>
          <a:p>
            <a:r>
              <a:rPr lang="en-US" sz="2300" dirty="0"/>
              <a:t>confuse the users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BE3424-5AE4-211F-0038-8A91F9E9EE72}"/>
              </a:ext>
            </a:extLst>
          </p:cNvPr>
          <p:cNvSpPr txBox="1"/>
          <p:nvPr/>
        </p:nvSpPr>
        <p:spPr>
          <a:xfrm>
            <a:off x="135150" y="4975063"/>
            <a:ext cx="588904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/>
              <a:t>All consent prompts in Brokered </a:t>
            </a:r>
          </a:p>
          <a:p>
            <a:r>
              <a:rPr lang="en-US" sz="2300"/>
              <a:t>SSO hides the presence of the Identity Broker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745FA296-7E40-947E-8439-873CEC858D67}"/>
              </a:ext>
            </a:extLst>
          </p:cNvPr>
          <p:cNvSpPr/>
          <p:nvPr/>
        </p:nvSpPr>
        <p:spPr>
          <a:xfrm>
            <a:off x="1313303" y="4039160"/>
            <a:ext cx="337225" cy="853485"/>
          </a:xfrm>
          <a:prstGeom prst="down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0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72E95-D6F7-EDDF-89E8-C50642DE4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E031EB4-B4AA-88C9-7311-1B555648F334}"/>
              </a:ext>
            </a:extLst>
          </p:cNvPr>
          <p:cNvSpPr txBox="1"/>
          <p:nvPr/>
        </p:nvSpPr>
        <p:spPr>
          <a:xfrm>
            <a:off x="353966" y="1139815"/>
            <a:ext cx="3196581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/>
              <a:t>Identity brokers only use one</a:t>
            </a:r>
          </a:p>
          <a:p>
            <a:r>
              <a:rPr lang="en-US" b="1"/>
              <a:t>Client ID for all SPs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8A5CEA-81B9-2022-28AB-57038E82435E}"/>
              </a:ext>
            </a:extLst>
          </p:cNvPr>
          <p:cNvSpPr txBox="1"/>
          <p:nvPr/>
        </p:nvSpPr>
        <p:spPr>
          <a:xfrm>
            <a:off x="161931" y="188766"/>
            <a:ext cx="2698944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/>
              <a:t>Client ID Reuse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8124F9DF-DE9B-B415-22E4-64E1A4AA0B9B}"/>
              </a:ext>
            </a:extLst>
          </p:cNvPr>
          <p:cNvSpPr/>
          <p:nvPr/>
        </p:nvSpPr>
        <p:spPr>
          <a:xfrm>
            <a:off x="1457099" y="1786146"/>
            <a:ext cx="337225" cy="853485"/>
          </a:xfrm>
          <a:prstGeom prst="down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4CB35C-0E38-A869-6886-EDF99CF0E4D4}"/>
              </a:ext>
            </a:extLst>
          </p:cNvPr>
          <p:cNvSpPr txBox="1"/>
          <p:nvPr/>
        </p:nvSpPr>
        <p:spPr>
          <a:xfrm>
            <a:off x="353966" y="4047648"/>
            <a:ext cx="3402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15 Identity Brokers vulnerable to </a:t>
            </a:r>
          </a:p>
          <a:p>
            <a:r>
              <a:rPr lang="en-US"/>
              <a:t>user’s information leak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7956A1-38F1-AA2F-7860-8D078374A4AE}"/>
              </a:ext>
            </a:extLst>
          </p:cNvPr>
          <p:cNvSpPr txBox="1"/>
          <p:nvPr/>
        </p:nvSpPr>
        <p:spPr>
          <a:xfrm>
            <a:off x="353966" y="4719120"/>
            <a:ext cx="3637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 Identity Brokers issued </a:t>
            </a:r>
            <a:r>
              <a:rPr lang="en-US" err="1"/>
              <a:t>unscoped</a:t>
            </a:r>
            <a:endParaRPr lang="en-US"/>
          </a:p>
          <a:p>
            <a:r>
              <a:rPr lang="en-US"/>
              <a:t>authorization token</a:t>
            </a:r>
          </a:p>
        </p:txBody>
      </p:sp>
      <p:pic>
        <p:nvPicPr>
          <p:cNvPr id="50" name="Picture 49" descr="A screenshot of a computer&#10;&#10;Description automatically generated">
            <a:extLst>
              <a:ext uri="{FF2B5EF4-FFF2-40B4-BE49-F238E27FC236}">
                <a16:creationId xmlns:a16="http://schemas.microsoft.com/office/drawing/2014/main" id="{EAA1DF3A-1C3B-BB28-E064-E2137C112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351" y="532655"/>
            <a:ext cx="8928955" cy="5341762"/>
          </a:xfrm>
          <a:prstGeom prst="rect">
            <a:avLst/>
          </a:prstGeom>
        </p:spPr>
      </p:pic>
      <p:pic>
        <p:nvPicPr>
          <p:cNvPr id="52" name="Picture 51" descr="A screenshot of a computer&#10;&#10;Description automatically generated">
            <a:extLst>
              <a:ext uri="{FF2B5EF4-FFF2-40B4-BE49-F238E27FC236}">
                <a16:creationId xmlns:a16="http://schemas.microsoft.com/office/drawing/2014/main" id="{A9EF5AC0-FB67-72E7-1034-E2FF930C5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062" y="532655"/>
            <a:ext cx="8928955" cy="5341762"/>
          </a:xfrm>
          <a:prstGeom prst="rect">
            <a:avLst/>
          </a:prstGeom>
        </p:spPr>
      </p:pic>
      <p:pic>
        <p:nvPicPr>
          <p:cNvPr id="48" name="Picture 47" descr="A screenshot of a computer&#10;&#10;Description automatically generated">
            <a:extLst>
              <a:ext uri="{FF2B5EF4-FFF2-40B4-BE49-F238E27FC236}">
                <a16:creationId xmlns:a16="http://schemas.microsoft.com/office/drawing/2014/main" id="{1F658E83-FA2F-A8AD-5D63-73596048B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763" y="532655"/>
            <a:ext cx="8927544" cy="5340918"/>
          </a:xfrm>
          <a:prstGeom prst="rect">
            <a:avLst/>
          </a:prstGeom>
        </p:spPr>
      </p:pic>
      <p:pic>
        <p:nvPicPr>
          <p:cNvPr id="46" name="Picture 45" descr="A screenshot of a computer&#10;&#10;Description automatically generated">
            <a:extLst>
              <a:ext uri="{FF2B5EF4-FFF2-40B4-BE49-F238E27FC236}">
                <a16:creationId xmlns:a16="http://schemas.microsoft.com/office/drawing/2014/main" id="{CBC0428E-3939-9B20-5A50-329817F6D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52" y="529612"/>
            <a:ext cx="8928955" cy="534176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65E278-7D17-6C3D-29B3-D51AAFB00F24}"/>
              </a:ext>
            </a:extLst>
          </p:cNvPr>
          <p:cNvSpPr txBox="1"/>
          <p:nvPr/>
        </p:nvSpPr>
        <p:spPr>
          <a:xfrm>
            <a:off x="353966" y="2738369"/>
            <a:ext cx="2823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User’s information Leak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BEC7D7-5C20-435F-87BC-0CA64B0DFEAD}"/>
              </a:ext>
            </a:extLst>
          </p:cNvPr>
          <p:cNvSpPr txBox="1"/>
          <p:nvPr/>
        </p:nvSpPr>
        <p:spPr>
          <a:xfrm>
            <a:off x="357612" y="3109243"/>
            <a:ext cx="222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Account Takeover</a:t>
            </a:r>
          </a:p>
        </p:txBody>
      </p:sp>
    </p:spTree>
    <p:extLst>
      <p:ext uri="{BB962C8B-B14F-4D97-AF65-F5344CB8AC3E}">
        <p14:creationId xmlns:p14="http://schemas.microsoft.com/office/powerpoint/2010/main" val="305593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animBg="1"/>
      <p:bldP spid="26" grpId="0"/>
      <p:bldP spid="27" grpId="0"/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F9AAF-ED4A-5B32-6C4E-2AF7BD297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713C2E-A0EA-3854-488F-FD6D940E5529}"/>
              </a:ext>
            </a:extLst>
          </p:cNvPr>
          <p:cNvSpPr txBox="1"/>
          <p:nvPr/>
        </p:nvSpPr>
        <p:spPr>
          <a:xfrm>
            <a:off x="161931" y="188766"/>
            <a:ext cx="6121612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/>
              <a:t>Correct chain scheme Brokered SSO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9A334C-41E9-CE54-3C88-AE85CD39332F}"/>
              </a:ext>
            </a:extLst>
          </p:cNvPr>
          <p:cNvSpPr txBox="1"/>
          <p:nvPr/>
        </p:nvSpPr>
        <p:spPr>
          <a:xfrm>
            <a:off x="62695" y="1961133"/>
            <a:ext cx="4633651" cy="11541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300"/>
              <a:t>The double chain scheme  allows </a:t>
            </a:r>
          </a:p>
          <a:p>
            <a:r>
              <a:rPr lang="en-US" sz="2300"/>
              <a:t>a correct implementation of the Brokered SSO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AFDD765A-B2DE-A557-F098-EB5EB52B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447" y="1560623"/>
            <a:ext cx="7772400" cy="2152628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C1D52566-4982-D4B5-B6B7-9F3854D51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447" y="1574092"/>
            <a:ext cx="7772400" cy="2152628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50EC9ABC-21D1-5A9C-4FC8-EDBAE413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447" y="1574092"/>
            <a:ext cx="7772400" cy="2152628"/>
          </a:xfrm>
          <a:prstGeom prst="rect">
            <a:avLst/>
          </a:prstGeom>
        </p:spPr>
      </p:pic>
      <p:pic>
        <p:nvPicPr>
          <p:cNvPr id="16" name="Picture 15" descr="A close-up of a website&#10;&#10;Description automatically generated">
            <a:extLst>
              <a:ext uri="{FF2B5EF4-FFF2-40B4-BE49-F238E27FC236}">
                <a16:creationId xmlns:a16="http://schemas.microsoft.com/office/drawing/2014/main" id="{343B9D05-F6EB-5BE1-821B-AF88ABF3E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447" y="1582585"/>
            <a:ext cx="7772400" cy="2152628"/>
          </a:xfrm>
          <a:prstGeom prst="rect">
            <a:avLst/>
          </a:prstGeom>
        </p:spPr>
      </p:pic>
      <p:pic>
        <p:nvPicPr>
          <p:cNvPr id="18" name="Picture 17" descr="A close-up of a logo&#10;&#10;Description automatically generated">
            <a:extLst>
              <a:ext uri="{FF2B5EF4-FFF2-40B4-BE49-F238E27FC236}">
                <a16:creationId xmlns:a16="http://schemas.microsoft.com/office/drawing/2014/main" id="{D7373600-A7D8-5FBF-244E-479303B83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447" y="1582585"/>
            <a:ext cx="7772400" cy="2152628"/>
          </a:xfrm>
          <a:prstGeom prst="rect">
            <a:avLst/>
          </a:prstGeom>
        </p:spPr>
      </p:pic>
      <p:pic>
        <p:nvPicPr>
          <p:cNvPr id="20" name="Picture 19" descr="A logo of a building&#10;&#10;Description automatically generated">
            <a:extLst>
              <a:ext uri="{FF2B5EF4-FFF2-40B4-BE49-F238E27FC236}">
                <a16:creationId xmlns:a16="http://schemas.microsoft.com/office/drawing/2014/main" id="{514E0805-9D1B-3263-D3CB-527D642768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0818" y="1582585"/>
            <a:ext cx="7772400" cy="21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58CD8-4A24-4922-DE50-2314970EC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2DA9F4-8539-89DB-D34B-9551D3B2935D}"/>
              </a:ext>
            </a:extLst>
          </p:cNvPr>
          <p:cNvSpPr txBox="1"/>
          <p:nvPr/>
        </p:nvSpPr>
        <p:spPr>
          <a:xfrm>
            <a:off x="161931" y="188766"/>
            <a:ext cx="6116867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/>
              <a:t>Login Request / Response Confusion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0BE89-98D3-1F9F-170F-E007D84D6ABD}"/>
              </a:ext>
            </a:extLst>
          </p:cNvPr>
          <p:cNvSpPr txBox="1"/>
          <p:nvPr/>
        </p:nvSpPr>
        <p:spPr>
          <a:xfrm>
            <a:off x="244416" y="4638023"/>
            <a:ext cx="4270208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300"/>
              <a:t>69 Brokered SSO flows used the </a:t>
            </a:r>
          </a:p>
          <a:p>
            <a:r>
              <a:rPr lang="en-US" sz="2300"/>
              <a:t>Out-Of-Order chain scheme</a:t>
            </a:r>
          </a:p>
        </p:txBody>
      </p:sp>
      <p:pic>
        <p:nvPicPr>
          <p:cNvPr id="4" name="Picture 3" descr="A close-up of a chain&#10;&#10;Description automatically generated">
            <a:extLst>
              <a:ext uri="{FF2B5EF4-FFF2-40B4-BE49-F238E27FC236}">
                <a16:creationId xmlns:a16="http://schemas.microsoft.com/office/drawing/2014/main" id="{992B068B-0DB1-A25A-27BF-65E5AF5CD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837" y="1419758"/>
            <a:ext cx="7772400" cy="2311428"/>
          </a:xfrm>
          <a:prstGeom prst="rect">
            <a:avLst/>
          </a:prstGeom>
        </p:spPr>
      </p:pic>
      <p:pic>
        <p:nvPicPr>
          <p:cNvPr id="11" name="Picture 10" descr="A close-up of a chain&#10;&#10;Description automatically generated">
            <a:extLst>
              <a:ext uri="{FF2B5EF4-FFF2-40B4-BE49-F238E27FC236}">
                <a16:creationId xmlns:a16="http://schemas.microsoft.com/office/drawing/2014/main" id="{DB4FB4D4-73C9-7595-A3BD-75022F95A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837" y="1419758"/>
            <a:ext cx="7772400" cy="2311428"/>
          </a:xfrm>
          <a:prstGeom prst="rect">
            <a:avLst/>
          </a:prstGeom>
        </p:spPr>
      </p:pic>
      <p:pic>
        <p:nvPicPr>
          <p:cNvPr id="15" name="Picture 14" descr="A close-up of a link&#10;&#10;Description automatically generated">
            <a:extLst>
              <a:ext uri="{FF2B5EF4-FFF2-40B4-BE49-F238E27FC236}">
                <a16:creationId xmlns:a16="http://schemas.microsoft.com/office/drawing/2014/main" id="{213EDA4D-5DAB-B656-74A7-7EE9DE4F7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837" y="1419758"/>
            <a:ext cx="7772400" cy="2311428"/>
          </a:xfrm>
          <a:prstGeom prst="rect">
            <a:avLst/>
          </a:prstGeom>
        </p:spPr>
      </p:pic>
      <p:pic>
        <p:nvPicPr>
          <p:cNvPr id="19" name="Picture 18" descr="A close-up of a logo&#10;&#10;Description automatically generated">
            <a:extLst>
              <a:ext uri="{FF2B5EF4-FFF2-40B4-BE49-F238E27FC236}">
                <a16:creationId xmlns:a16="http://schemas.microsoft.com/office/drawing/2014/main" id="{ECA37BC1-F63E-5334-E67B-253BB8B2A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837" y="1419758"/>
            <a:ext cx="7772400" cy="2311428"/>
          </a:xfrm>
          <a:prstGeom prst="rect">
            <a:avLst/>
          </a:prstGeom>
        </p:spPr>
      </p:pic>
      <p:pic>
        <p:nvPicPr>
          <p:cNvPr id="22" name="Picture 21" descr="A logo on a pink background&#10;&#10;Description automatically generated">
            <a:extLst>
              <a:ext uri="{FF2B5EF4-FFF2-40B4-BE49-F238E27FC236}">
                <a16:creationId xmlns:a16="http://schemas.microsoft.com/office/drawing/2014/main" id="{2088F602-8B82-6B1B-047E-578DB7F52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7837" y="1419758"/>
            <a:ext cx="7772400" cy="23114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5BBDCA9-3F5A-A9D2-7B2C-9116D123F1FA}"/>
              </a:ext>
            </a:extLst>
          </p:cNvPr>
          <p:cNvSpPr txBox="1"/>
          <p:nvPr/>
        </p:nvSpPr>
        <p:spPr>
          <a:xfrm>
            <a:off x="62695" y="1961133"/>
            <a:ext cx="4633651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300"/>
              <a:t>Out-Of-Order chain scheme </a:t>
            </a:r>
          </a:p>
          <a:p>
            <a:r>
              <a:rPr lang="en-US" sz="2300"/>
              <a:t>blocks the correct parameter validation, exposing the login flow to the </a:t>
            </a:r>
            <a:r>
              <a:rPr lang="en-US" sz="2300" err="1"/>
              <a:t>LoginCSRF</a:t>
            </a:r>
            <a:r>
              <a:rPr lang="en-US" sz="2300"/>
              <a:t> attack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2361469F-DDCF-0BB1-8389-BBCA59656B5C}"/>
              </a:ext>
            </a:extLst>
          </p:cNvPr>
          <p:cNvSpPr/>
          <p:nvPr/>
        </p:nvSpPr>
        <p:spPr>
          <a:xfrm>
            <a:off x="1797341" y="3469238"/>
            <a:ext cx="337225" cy="853485"/>
          </a:xfrm>
          <a:prstGeom prst="down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4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F7378-1D11-AD72-40B8-2DEC8322D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website&#10;&#10;Description automatically generated">
            <a:extLst>
              <a:ext uri="{FF2B5EF4-FFF2-40B4-BE49-F238E27FC236}">
                <a16:creationId xmlns:a16="http://schemas.microsoft.com/office/drawing/2014/main" id="{E30A3FC0-0CAD-084E-957F-C62B688A2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837" y="1433773"/>
            <a:ext cx="7772400" cy="2426716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BE24D2DA-F851-5307-99DA-4F66201B2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837" y="1432001"/>
            <a:ext cx="7772400" cy="2426716"/>
          </a:xfrm>
          <a:prstGeom prst="rect">
            <a:avLst/>
          </a:prstGeom>
        </p:spPr>
      </p:pic>
      <p:pic>
        <p:nvPicPr>
          <p:cNvPr id="16" name="Picture 15" descr="A white and black logo&#10;&#10;Description automatically generated with medium confidence">
            <a:extLst>
              <a:ext uri="{FF2B5EF4-FFF2-40B4-BE49-F238E27FC236}">
                <a16:creationId xmlns:a16="http://schemas.microsoft.com/office/drawing/2014/main" id="{6B880C3F-F302-58C3-53B0-F75A56525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837" y="1430229"/>
            <a:ext cx="7772400" cy="24267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5C806E-18CD-C588-87C2-780BDB723E26}"/>
              </a:ext>
            </a:extLst>
          </p:cNvPr>
          <p:cNvSpPr txBox="1"/>
          <p:nvPr/>
        </p:nvSpPr>
        <p:spPr>
          <a:xfrm>
            <a:off x="161931" y="188766"/>
            <a:ext cx="6116867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/>
              <a:t>Login Request / Response Confusion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A50AEF-29FD-8540-4356-2A6C87119414}"/>
              </a:ext>
            </a:extLst>
          </p:cNvPr>
          <p:cNvSpPr txBox="1"/>
          <p:nvPr/>
        </p:nvSpPr>
        <p:spPr>
          <a:xfrm>
            <a:off x="244416" y="4564831"/>
            <a:ext cx="4270208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300"/>
              <a:t>57 Brokered SSO flows used the </a:t>
            </a:r>
          </a:p>
          <a:p>
            <a:r>
              <a:rPr lang="en-US" sz="2300"/>
              <a:t>Open-End chain scheme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894B526-8F22-763E-EB56-2D0CFDF49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837" y="1439089"/>
            <a:ext cx="7772400" cy="2426716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3E8A6D1-A6EF-03E2-A067-BFD53D337E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7837" y="1439089"/>
            <a:ext cx="7772400" cy="2426716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81C891A7-C3F8-D16F-4189-E3C4464E5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7837" y="1437317"/>
            <a:ext cx="7772400" cy="24267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2CBAA46-9CC6-E24A-C7B9-85068FF0B40D}"/>
              </a:ext>
            </a:extLst>
          </p:cNvPr>
          <p:cNvSpPr txBox="1"/>
          <p:nvPr/>
        </p:nvSpPr>
        <p:spPr>
          <a:xfrm>
            <a:off x="62695" y="1961133"/>
            <a:ext cx="4633651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300" dirty="0"/>
              <a:t>Open-End chain scheme </a:t>
            </a:r>
          </a:p>
          <a:p>
            <a:r>
              <a:rPr lang="en-US" sz="2300" dirty="0"/>
              <a:t>blocks the correct parameter validation, exposing the login flow to the </a:t>
            </a:r>
            <a:r>
              <a:rPr lang="en-US" sz="2300" dirty="0" err="1"/>
              <a:t>LoginCSRF</a:t>
            </a:r>
            <a:r>
              <a:rPr lang="en-US" sz="2300" dirty="0"/>
              <a:t> attack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86487DC8-7DD9-439C-FFA8-C19730A4A8BE}"/>
              </a:ext>
            </a:extLst>
          </p:cNvPr>
          <p:cNvSpPr/>
          <p:nvPr/>
        </p:nvSpPr>
        <p:spPr>
          <a:xfrm>
            <a:off x="1797341" y="3469238"/>
            <a:ext cx="337225" cy="853485"/>
          </a:xfrm>
          <a:prstGeom prst="down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3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AECBC-076B-7514-24B0-CD4ED60D7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6DD6D0-45AE-B790-30D9-0C9B86BF1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969" y="472283"/>
            <a:ext cx="7150100" cy="5434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732FDF-A63D-CAE4-3C15-941B32616290}"/>
              </a:ext>
            </a:extLst>
          </p:cNvPr>
          <p:cNvSpPr txBox="1"/>
          <p:nvPr/>
        </p:nvSpPr>
        <p:spPr>
          <a:xfrm>
            <a:off x="161931" y="127210"/>
            <a:ext cx="4665060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 dirty="0"/>
              <a:t>Best Current Practice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29D24-88D7-2654-2D26-0944E8892117}"/>
              </a:ext>
            </a:extLst>
          </p:cNvPr>
          <p:cNvSpPr txBox="1"/>
          <p:nvPr/>
        </p:nvSpPr>
        <p:spPr>
          <a:xfrm>
            <a:off x="193340" y="3958813"/>
            <a:ext cx="4633651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300" dirty="0"/>
              <a:t>Identity Brokers actively downgrade the security of the login flow.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EBF518-96FE-0A00-359C-96FE11B117AD}"/>
              </a:ext>
            </a:extLst>
          </p:cNvPr>
          <p:cNvSpPr/>
          <p:nvPr/>
        </p:nvSpPr>
        <p:spPr>
          <a:xfrm>
            <a:off x="7600122" y="1325217"/>
            <a:ext cx="630387" cy="4439478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FED590-753A-991B-8532-CE282C0B9901}"/>
              </a:ext>
            </a:extLst>
          </p:cNvPr>
          <p:cNvSpPr/>
          <p:nvPr/>
        </p:nvSpPr>
        <p:spPr>
          <a:xfrm>
            <a:off x="8326982" y="1325217"/>
            <a:ext cx="558601" cy="4439478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E36A49-CD90-C7EE-8513-108452D2D58D}"/>
              </a:ext>
            </a:extLst>
          </p:cNvPr>
          <p:cNvSpPr txBox="1"/>
          <p:nvPr/>
        </p:nvSpPr>
        <p:spPr>
          <a:xfrm>
            <a:off x="0" y="1483415"/>
            <a:ext cx="5219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1,872 violations on 2,780 websites</a:t>
            </a:r>
          </a:p>
          <a:p>
            <a:r>
              <a:rPr lang="en-US" sz="2000" dirty="0"/>
              <a:t>      Identity brokers remove PKCE, exposing </a:t>
            </a:r>
          </a:p>
          <a:p>
            <a:r>
              <a:rPr lang="en-US" sz="2000" dirty="0"/>
              <a:t>      brokered SSO to </a:t>
            </a:r>
            <a:r>
              <a:rPr lang="en-US" sz="2000" dirty="0" err="1"/>
              <a:t>LoginCSRF</a:t>
            </a:r>
            <a:r>
              <a:rPr lang="en-US" sz="2000" dirty="0"/>
              <a:t> and token leak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6BF9B2E9-C9E4-3100-FA2F-3E5302538824}"/>
              </a:ext>
            </a:extLst>
          </p:cNvPr>
          <p:cNvSpPr/>
          <p:nvPr/>
        </p:nvSpPr>
        <p:spPr>
          <a:xfrm>
            <a:off x="1778977" y="2802203"/>
            <a:ext cx="337225" cy="853485"/>
          </a:xfrm>
          <a:prstGeom prst="down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65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DA371-51F3-9F52-4A3C-4705F8F76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5E0872-4E60-CA26-9C94-06A717DAA9F1}"/>
              </a:ext>
            </a:extLst>
          </p:cNvPr>
          <p:cNvSpPr txBox="1"/>
          <p:nvPr/>
        </p:nvSpPr>
        <p:spPr>
          <a:xfrm>
            <a:off x="231953" y="32145"/>
            <a:ext cx="11142922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dirty="0"/>
              <a:t>Improving the OAuth 2.1 and OAuth Security Best Current Practices </a:t>
            </a:r>
          </a:p>
          <a:p>
            <a:r>
              <a:rPr lang="en-US" sz="2800" b="1" dirty="0"/>
              <a:t>can mitigate the presented issues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AA20DD-248B-A493-9598-5A4412260AA3}"/>
              </a:ext>
            </a:extLst>
          </p:cNvPr>
          <p:cNvSpPr txBox="1"/>
          <p:nvPr/>
        </p:nvSpPr>
        <p:spPr>
          <a:xfrm>
            <a:off x="231953" y="5152145"/>
            <a:ext cx="10189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 specification extension can confidently outline the correct implementation of Brokered SSO.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EF7613-EF5E-7B32-A787-B5293E2EEF2C}"/>
              </a:ext>
            </a:extLst>
          </p:cNvPr>
          <p:cNvSpPr txBox="1"/>
          <p:nvPr/>
        </p:nvSpPr>
        <p:spPr>
          <a:xfrm>
            <a:off x="807702" y="3134954"/>
            <a:ext cx="60635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Introduce the requirement of using separate </a:t>
            </a:r>
            <a:r>
              <a:rPr lang="en-US" sz="2300" dirty="0" err="1"/>
              <a:t>Client_ID</a:t>
            </a:r>
            <a:r>
              <a:rPr lang="en-US" sz="2300" dirty="0"/>
              <a:t> for each Service Provider when the intermediary (Identity Brokers) obtains a </a:t>
            </a:r>
            <a:r>
              <a:rPr lang="en-US" sz="2300" dirty="0" err="1"/>
              <a:t>Client_ID</a:t>
            </a:r>
            <a:r>
              <a:rPr lang="en-US" sz="2300" dirty="0"/>
              <a:t> from an Identity provider.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726C8-C964-7CE5-59CF-24E45CC590BD}"/>
              </a:ext>
            </a:extLst>
          </p:cNvPr>
          <p:cNvSpPr txBox="1"/>
          <p:nvPr/>
        </p:nvSpPr>
        <p:spPr>
          <a:xfrm>
            <a:off x="807702" y="1626849"/>
            <a:ext cx="570334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The consent page in the presence of Identity Brokers should inform the user of this intermediary actor in the login flow</a:t>
            </a:r>
          </a:p>
        </p:txBody>
      </p: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6334C547-6A95-06BE-377C-192A91E6A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459" y="609765"/>
            <a:ext cx="2630348" cy="4441814"/>
          </a:xfrm>
          <a:prstGeom prst="rect">
            <a:avLst/>
          </a:prstGeom>
        </p:spPr>
      </p:pic>
      <p:pic>
        <p:nvPicPr>
          <p:cNvPr id="9" name="Picture 8" descr="A screenshot of a document&#10;&#10;Description automatically generated">
            <a:extLst>
              <a:ext uri="{FF2B5EF4-FFF2-40B4-BE49-F238E27FC236}">
                <a16:creationId xmlns:a16="http://schemas.microsoft.com/office/drawing/2014/main" id="{4F7A2C84-1FD8-FB30-4C0E-30DAFDE15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276" y="609765"/>
            <a:ext cx="2591059" cy="444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7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B478B-D484-118A-2C50-8B9B4B2E4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90060D-F2CA-9B24-B64D-7FEDA0F6175B}"/>
              </a:ext>
            </a:extLst>
          </p:cNvPr>
          <p:cNvSpPr txBox="1"/>
          <p:nvPr/>
        </p:nvSpPr>
        <p:spPr>
          <a:xfrm>
            <a:off x="928151" y="1388987"/>
            <a:ext cx="4358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Thanks for your attention.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DFCF7-008F-343E-20E8-81CB892AED6E}"/>
              </a:ext>
            </a:extLst>
          </p:cNvPr>
          <p:cNvSpPr txBox="1"/>
          <p:nvPr/>
        </p:nvSpPr>
        <p:spPr>
          <a:xfrm>
            <a:off x="1581171" y="2002481"/>
            <a:ext cx="241886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Our research artifacts:</a:t>
            </a:r>
          </a:p>
        </p:txBody>
      </p:sp>
      <p:pic>
        <p:nvPicPr>
          <p:cNvPr id="8" name="Picture 7" descr="A qr code with black dots&#10;&#10;Description automatically generated">
            <a:extLst>
              <a:ext uri="{FF2B5EF4-FFF2-40B4-BE49-F238E27FC236}">
                <a16:creationId xmlns:a16="http://schemas.microsoft.com/office/drawing/2014/main" id="{BE9ABEE6-60F5-0807-86CD-4289FD86E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735" y="2458129"/>
            <a:ext cx="1941741" cy="1941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557425-3A6F-135E-8EED-E9B063F239B9}"/>
              </a:ext>
            </a:extLst>
          </p:cNvPr>
          <p:cNvSpPr txBox="1"/>
          <p:nvPr/>
        </p:nvSpPr>
        <p:spPr>
          <a:xfrm>
            <a:off x="1146736" y="4492521"/>
            <a:ext cx="392171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https://</a:t>
            </a:r>
            <a:r>
              <a:rPr lang="en-US" err="1"/>
              <a:t>zenodo.org</a:t>
            </a:r>
            <a:r>
              <a:rPr lang="en-US"/>
              <a:t>/records/13918427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352132-9C72-E831-D2B6-5199A501F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225" y="-1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02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ong shot of a city&#10;&#10;Description automatically generated">
            <a:extLst>
              <a:ext uri="{FF2B5EF4-FFF2-40B4-BE49-F238E27FC236}">
                <a16:creationId xmlns:a16="http://schemas.microsoft.com/office/drawing/2014/main" id="{0C6532F8-475F-470E-BF2D-E916DC1D52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951"/>
          <a:stretch/>
        </p:blipFill>
        <p:spPr>
          <a:xfrm>
            <a:off x="4132011" y="514754"/>
            <a:ext cx="7900667" cy="53497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672E1C-D138-5B43-8296-E64CCD7A3509}"/>
              </a:ext>
            </a:extLst>
          </p:cNvPr>
          <p:cNvSpPr txBox="1"/>
          <p:nvPr/>
        </p:nvSpPr>
        <p:spPr>
          <a:xfrm>
            <a:off x="409953" y="2680360"/>
            <a:ext cx="2637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Tommaso </a:t>
            </a:r>
            <a:r>
              <a:rPr lang="en-US" sz="2400" dirty="0" err="1"/>
              <a:t>Innocenti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BDB431-D271-159A-86FD-3872E8C9DCD1}"/>
              </a:ext>
            </a:extLst>
          </p:cNvPr>
          <p:cNvSpPr txBox="1"/>
          <p:nvPr/>
        </p:nvSpPr>
        <p:spPr>
          <a:xfrm>
            <a:off x="698174" y="3129428"/>
            <a:ext cx="2061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PhD candidate </a:t>
            </a:r>
          </a:p>
        </p:txBody>
      </p:sp>
      <p:pic>
        <p:nvPicPr>
          <p:cNvPr id="15" name="Picture 14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0ADC2BF4-2736-8F93-CB8F-B9FC128BA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44" y="514754"/>
            <a:ext cx="2044673" cy="2083743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FC3AAA-D7EE-70D2-164D-EBA95E74B90A}"/>
              </a:ext>
            </a:extLst>
          </p:cNvPr>
          <p:cNvSpPr txBox="1"/>
          <p:nvPr/>
        </p:nvSpPr>
        <p:spPr>
          <a:xfrm>
            <a:off x="619239" y="4451407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innotommy.com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540B0E-76A1-A0DD-93A7-19351C5F5ADC}"/>
              </a:ext>
            </a:extLst>
          </p:cNvPr>
          <p:cNvSpPr txBox="1"/>
          <p:nvPr/>
        </p:nvSpPr>
        <p:spPr>
          <a:xfrm>
            <a:off x="0" y="3586840"/>
            <a:ext cx="3457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@Northeastern University</a:t>
            </a:r>
          </a:p>
          <a:p>
            <a:pPr algn="ctr"/>
            <a:r>
              <a:rPr lang="en-US" sz="2400" dirty="0"/>
              <a:t>(Boston)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84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2"/>
    </mc:Choice>
    <mc:Fallback xmlns="">
      <p:transition spd="slow" advTm="3155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BED6A-4557-938F-8585-88C0D3B2D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40BC4C-8A74-EBD9-E830-124BB6122453}"/>
              </a:ext>
            </a:extLst>
          </p:cNvPr>
          <p:cNvSpPr txBox="1"/>
          <p:nvPr/>
        </p:nvSpPr>
        <p:spPr>
          <a:xfrm>
            <a:off x="161931" y="127210"/>
            <a:ext cx="3482620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 dirty="0"/>
              <a:t>Paper 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D9B3AD-3527-7934-03D9-1A16B6E9FC5A}"/>
              </a:ext>
            </a:extLst>
          </p:cNvPr>
          <p:cNvSpPr txBox="1"/>
          <p:nvPr/>
        </p:nvSpPr>
        <p:spPr>
          <a:xfrm>
            <a:off x="1358492" y="1672916"/>
            <a:ext cx="4337919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000" b="1" dirty="0"/>
              <a:t>The Brokered SSO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986810-1EA4-B94B-36C0-7586089E749E}"/>
              </a:ext>
            </a:extLst>
          </p:cNvPr>
          <p:cNvSpPr txBox="1"/>
          <p:nvPr/>
        </p:nvSpPr>
        <p:spPr>
          <a:xfrm>
            <a:off x="1358492" y="2380802"/>
            <a:ext cx="8169672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000" b="1" dirty="0"/>
              <a:t>The “</a:t>
            </a:r>
            <a:r>
              <a:rPr lang="en-US" sz="4000" b="1" i="1" dirty="0" err="1"/>
              <a:t>redirect_uri</a:t>
            </a:r>
            <a:r>
              <a:rPr lang="en-US" sz="4000" b="1" dirty="0"/>
              <a:t>” validation of IdB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A5A89-848C-119C-C232-DFE00ECFFDC5}"/>
              </a:ext>
            </a:extLst>
          </p:cNvPr>
          <p:cNvSpPr txBox="1"/>
          <p:nvPr/>
        </p:nvSpPr>
        <p:spPr>
          <a:xfrm>
            <a:off x="1358492" y="3088688"/>
            <a:ext cx="9081845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000" b="1" dirty="0"/>
              <a:t>The 3+1 problems of the Brokered SSO</a:t>
            </a: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F3A98AB-CC8C-1859-EBAC-B24A4322C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411" y="1565041"/>
            <a:ext cx="923636" cy="923636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F23091A-0136-A198-A499-952C3CEAA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745" y="2026858"/>
            <a:ext cx="923637" cy="923637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4FC61FC-5F92-9475-F3B7-3BD7117C7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7891" y="2734745"/>
            <a:ext cx="923636" cy="9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5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921DA-54CE-F342-3048-BA03A0F59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B78AF-A8F4-3515-3B7F-8057508E6A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6"/>
          <a:stretch/>
        </p:blipFill>
        <p:spPr>
          <a:xfrm>
            <a:off x="56142" y="2888166"/>
            <a:ext cx="5050984" cy="2900932"/>
          </a:xfrm>
          <a:prstGeom prst="rect">
            <a:avLst/>
          </a:prstGeom>
        </p:spPr>
      </p:pic>
      <p:pic>
        <p:nvPicPr>
          <p:cNvPr id="7" name="Picture 6" descr="A number in a circle&#10;&#10;Description automatically generated">
            <a:extLst>
              <a:ext uri="{FF2B5EF4-FFF2-40B4-BE49-F238E27FC236}">
                <a16:creationId xmlns:a16="http://schemas.microsoft.com/office/drawing/2014/main" id="{A88037F8-2AF5-1B3D-05D8-BF12704B4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71" y="1004247"/>
            <a:ext cx="812800" cy="762000"/>
          </a:xfrm>
          <a:prstGeom prst="rect">
            <a:avLst/>
          </a:prstGeom>
        </p:spPr>
      </p:pic>
      <p:pic>
        <p:nvPicPr>
          <p:cNvPr id="32" name="Picture 31" descr="A screenshot of a computer&#10;&#10;Description automatically generated">
            <a:extLst>
              <a:ext uri="{FF2B5EF4-FFF2-40B4-BE49-F238E27FC236}">
                <a16:creationId xmlns:a16="http://schemas.microsoft.com/office/drawing/2014/main" id="{4F77A77A-B21D-4F04-E93A-2EE33FD9A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162" y="326572"/>
            <a:ext cx="7688937" cy="6858000"/>
          </a:xfrm>
          <a:prstGeom prst="rect">
            <a:avLst/>
          </a:prstGeom>
        </p:spPr>
      </p:pic>
      <p:pic>
        <p:nvPicPr>
          <p:cNvPr id="34" name="Picture 33" descr="A screenshot of a computer&#10;&#10;Description automatically generated">
            <a:extLst>
              <a:ext uri="{FF2B5EF4-FFF2-40B4-BE49-F238E27FC236}">
                <a16:creationId xmlns:a16="http://schemas.microsoft.com/office/drawing/2014/main" id="{A00B48AB-778B-FB75-46FF-BEE263331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162" y="329333"/>
            <a:ext cx="7688937" cy="6858000"/>
          </a:xfrm>
          <a:prstGeom prst="rect">
            <a:avLst/>
          </a:prstGeom>
        </p:spPr>
      </p:pic>
      <p:pic>
        <p:nvPicPr>
          <p:cNvPr id="36" name="Picture 35" descr="A screenshot of a computer&#10;&#10;Description automatically generated">
            <a:extLst>
              <a:ext uri="{FF2B5EF4-FFF2-40B4-BE49-F238E27FC236}">
                <a16:creationId xmlns:a16="http://schemas.microsoft.com/office/drawing/2014/main" id="{D2814587-3DAB-38EB-14FA-0C154FAD5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161" y="326572"/>
            <a:ext cx="7688937" cy="6858000"/>
          </a:xfrm>
          <a:prstGeom prst="rect">
            <a:avLst/>
          </a:prstGeom>
        </p:spPr>
      </p:pic>
      <p:pic>
        <p:nvPicPr>
          <p:cNvPr id="38" name="Picture 37" descr="A screenshot of a computer&#10;&#10;Description automatically generated">
            <a:extLst>
              <a:ext uri="{FF2B5EF4-FFF2-40B4-BE49-F238E27FC236}">
                <a16:creationId xmlns:a16="http://schemas.microsoft.com/office/drawing/2014/main" id="{2A8E0962-4254-240F-D89B-C659B79E4C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4160" y="326572"/>
            <a:ext cx="7688937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CE7CC78-CEEB-22A8-8477-81531818C50A}"/>
              </a:ext>
            </a:extLst>
          </p:cNvPr>
          <p:cNvSpPr txBox="1"/>
          <p:nvPr/>
        </p:nvSpPr>
        <p:spPr>
          <a:xfrm>
            <a:off x="161931" y="188766"/>
            <a:ext cx="3642407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/>
              <a:t>Traditional SSO Flow:</a:t>
            </a:r>
          </a:p>
        </p:txBody>
      </p:sp>
      <p:pic>
        <p:nvPicPr>
          <p:cNvPr id="40" name="Picture 39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57F831BD-5E36-5835-583C-99AC8D9984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4159" y="326572"/>
            <a:ext cx="7057425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E31402B-C4DA-0A65-ACC0-F3D31C1AAA82}"/>
              </a:ext>
            </a:extLst>
          </p:cNvPr>
          <p:cNvSpPr txBox="1"/>
          <p:nvPr/>
        </p:nvSpPr>
        <p:spPr>
          <a:xfrm>
            <a:off x="620322" y="737456"/>
            <a:ext cx="254403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/>
              <a:t>Registration phase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4ED201-9992-B9C8-A28B-3683A3371929}"/>
              </a:ext>
            </a:extLst>
          </p:cNvPr>
          <p:cNvSpPr txBox="1"/>
          <p:nvPr/>
        </p:nvSpPr>
        <p:spPr>
          <a:xfrm>
            <a:off x="620322" y="1678834"/>
            <a:ext cx="146969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/>
              <a:t>Login flow</a:t>
            </a:r>
          </a:p>
        </p:txBody>
      </p:sp>
      <p:pic>
        <p:nvPicPr>
          <p:cNvPr id="42" name="Picture 41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C3C048D0-8496-0DA5-47DD-07A704E736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4159" y="323811"/>
            <a:ext cx="7057425" cy="6858000"/>
          </a:xfrm>
          <a:prstGeom prst="rect">
            <a:avLst/>
          </a:prstGeom>
        </p:spPr>
      </p:pic>
      <p:pic>
        <p:nvPicPr>
          <p:cNvPr id="44" name="Picture 43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60D6358F-35F6-D0A6-D35C-F647DAD221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4159" y="329333"/>
            <a:ext cx="7057425" cy="6858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6B3AAC0-F457-214A-D5B7-A725750647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371" y="2004079"/>
            <a:ext cx="723900" cy="736600"/>
          </a:xfrm>
          <a:prstGeom prst="rect">
            <a:avLst/>
          </a:prstGeom>
        </p:spPr>
      </p:pic>
      <p:pic>
        <p:nvPicPr>
          <p:cNvPr id="52" name="Picture 51" descr="A number on a blue circle&#10;&#10;Description automatically generated">
            <a:extLst>
              <a:ext uri="{FF2B5EF4-FFF2-40B4-BE49-F238E27FC236}">
                <a16:creationId xmlns:a16="http://schemas.microsoft.com/office/drawing/2014/main" id="{FB493640-B744-CF1C-B451-4F6C3DCC38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5619" y="2067579"/>
            <a:ext cx="609600" cy="609600"/>
          </a:xfrm>
          <a:prstGeom prst="rect">
            <a:avLst/>
          </a:prstGeom>
        </p:spPr>
      </p:pic>
      <p:pic>
        <p:nvPicPr>
          <p:cNvPr id="54" name="Picture 53" descr="A number on a black background&#10;&#10;Description automatically generated">
            <a:extLst>
              <a:ext uri="{FF2B5EF4-FFF2-40B4-BE49-F238E27FC236}">
                <a16:creationId xmlns:a16="http://schemas.microsoft.com/office/drawing/2014/main" id="{129740C6-31A2-2C68-5C2E-B6B1A405C2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85220" y="2061997"/>
            <a:ext cx="609600" cy="609600"/>
          </a:xfrm>
          <a:prstGeom prst="rect">
            <a:avLst/>
          </a:prstGeom>
        </p:spPr>
      </p:pic>
      <p:pic>
        <p:nvPicPr>
          <p:cNvPr id="56" name="Picture 55" descr="A number on a blue circle&#10;&#10;Description automatically generated">
            <a:extLst>
              <a:ext uri="{FF2B5EF4-FFF2-40B4-BE49-F238E27FC236}">
                <a16:creationId xmlns:a16="http://schemas.microsoft.com/office/drawing/2014/main" id="{0789E221-ECAD-BFBD-1EA5-6A9039A9D3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05776" y="2056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9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C8C2F-3723-DB1E-C975-8BA2028CE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34AAF1-553E-B896-ED4B-73BC6D9047A2}"/>
              </a:ext>
            </a:extLst>
          </p:cNvPr>
          <p:cNvSpPr txBox="1"/>
          <p:nvPr/>
        </p:nvSpPr>
        <p:spPr>
          <a:xfrm>
            <a:off x="161931" y="1247751"/>
            <a:ext cx="3389005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dirty="0"/>
              <a:t>Brokered SSO Flow: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F442E2-C8D6-D0D2-D839-627FBB1051DA}"/>
              </a:ext>
            </a:extLst>
          </p:cNvPr>
          <p:cNvSpPr txBox="1"/>
          <p:nvPr/>
        </p:nvSpPr>
        <p:spPr>
          <a:xfrm>
            <a:off x="359727" y="1900740"/>
            <a:ext cx="448949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/>
              <a:t>Identity Brokers in the login flow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C63DFA-B5EA-501F-2BE5-B9DDB7F3F81A}"/>
              </a:ext>
            </a:extLst>
          </p:cNvPr>
          <p:cNvSpPr txBox="1"/>
          <p:nvPr/>
        </p:nvSpPr>
        <p:spPr>
          <a:xfrm>
            <a:off x="1395765" y="677310"/>
            <a:ext cx="648960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/>
              <a:t>vs.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066D4E-F74E-41D0-BC1D-7BF8B9858A9F}"/>
              </a:ext>
            </a:extLst>
          </p:cNvPr>
          <p:cNvSpPr txBox="1"/>
          <p:nvPr/>
        </p:nvSpPr>
        <p:spPr>
          <a:xfrm>
            <a:off x="161931" y="188766"/>
            <a:ext cx="3642407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dirty="0"/>
              <a:t>Traditional SSO Flow</a:t>
            </a:r>
          </a:p>
        </p:txBody>
      </p:sp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410EEF7-B80E-1CB5-5A5D-879CAA018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743" y="160535"/>
            <a:ext cx="7772400" cy="6113234"/>
          </a:xfrm>
          <a:prstGeom prst="rect">
            <a:avLst/>
          </a:prstGeom>
        </p:spPr>
      </p:pic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26C6229-BD8B-ADEA-5F24-5B0DC9EB7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039" y="160535"/>
            <a:ext cx="7772400" cy="6113234"/>
          </a:xfrm>
          <a:prstGeom prst="rect">
            <a:avLst/>
          </a:prstGeom>
        </p:spPr>
      </p:pic>
      <p:pic>
        <p:nvPicPr>
          <p:cNvPr id="13" name="Picture 1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5C274E7-8E21-CB37-F26B-3B6267B1E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819" y="160535"/>
            <a:ext cx="7772400" cy="6113234"/>
          </a:xfrm>
          <a:prstGeom prst="rect">
            <a:avLst/>
          </a:prstGeom>
        </p:spPr>
      </p:pic>
      <p:pic>
        <p:nvPicPr>
          <p:cNvPr id="17" name="Picture 1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1EE5BF0-08B6-79FE-3FB1-E9A80DD33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5819" y="158389"/>
            <a:ext cx="7772400" cy="6113234"/>
          </a:xfrm>
          <a:prstGeom prst="rect">
            <a:avLst/>
          </a:prstGeom>
        </p:spPr>
      </p:pic>
      <p:pic>
        <p:nvPicPr>
          <p:cNvPr id="23" name="Picture 2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F437FDB-CB34-4FF8-A7E2-697CFA53A9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8946" y="156243"/>
            <a:ext cx="7772400" cy="6113234"/>
          </a:xfrm>
          <a:prstGeom prst="rect">
            <a:avLst/>
          </a:prstGeom>
        </p:spPr>
      </p:pic>
      <p:pic>
        <p:nvPicPr>
          <p:cNvPr id="32" name="Picture 3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A68033E-DB91-CD24-828E-FCA752CC1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8946" y="156243"/>
            <a:ext cx="7772400" cy="6113234"/>
          </a:xfrm>
          <a:prstGeom prst="rect">
            <a:avLst/>
          </a:prstGeom>
        </p:spPr>
      </p:pic>
      <p:pic>
        <p:nvPicPr>
          <p:cNvPr id="34" name="Picture 3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A4A6513-CA74-F115-3A72-2205571118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5819" y="162681"/>
            <a:ext cx="7772400" cy="6113234"/>
          </a:xfrm>
          <a:prstGeom prst="rect">
            <a:avLst/>
          </a:prstGeom>
        </p:spPr>
      </p:pic>
      <p:pic>
        <p:nvPicPr>
          <p:cNvPr id="36" name="Picture 35" descr="A screenshot of a computer&#10;&#10;Description automatically generated">
            <a:extLst>
              <a:ext uri="{FF2B5EF4-FFF2-40B4-BE49-F238E27FC236}">
                <a16:creationId xmlns:a16="http://schemas.microsoft.com/office/drawing/2014/main" id="{1E247676-D8C8-5021-CC96-C77DA75BCA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5819" y="162681"/>
            <a:ext cx="7772400" cy="6113234"/>
          </a:xfrm>
          <a:prstGeom prst="rect">
            <a:avLst/>
          </a:prstGeom>
        </p:spPr>
      </p:pic>
      <p:pic>
        <p:nvPicPr>
          <p:cNvPr id="21" name="Picture 2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B6A27A0-6034-40A1-E992-9C405B5191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5819" y="156243"/>
            <a:ext cx="7772400" cy="611323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2244D60-9314-CD36-0D8B-ADEAB5E4F06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898" t="1688" r="1320" b="2124"/>
          <a:stretch/>
        </p:blipFill>
        <p:spPr>
          <a:xfrm>
            <a:off x="81015" y="2646023"/>
            <a:ext cx="5046921" cy="332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3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D4F76-690D-A587-9431-C60DFF7D5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44490A-C4D2-E833-B45D-EF2C305EE56D}"/>
              </a:ext>
            </a:extLst>
          </p:cNvPr>
          <p:cNvSpPr txBox="1"/>
          <p:nvPr/>
        </p:nvSpPr>
        <p:spPr>
          <a:xfrm>
            <a:off x="161931" y="188766"/>
            <a:ext cx="183851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 dirty="0"/>
              <a:t>Dataset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F010A4-1F29-7387-F294-3AA9C140C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275" y="107577"/>
            <a:ext cx="7772400" cy="6109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555E45-CE28-3F21-3C74-20BECF51BFFB}"/>
              </a:ext>
            </a:extLst>
          </p:cNvPr>
          <p:cNvSpPr txBox="1"/>
          <p:nvPr/>
        </p:nvSpPr>
        <p:spPr>
          <a:xfrm>
            <a:off x="161931" y="1011803"/>
            <a:ext cx="471738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Used Sok: SSO-Monitor</a:t>
            </a:r>
            <a:r>
              <a:rPr lang="en-US" sz="2300" baseline="-25000" dirty="0"/>
              <a:t>[1]</a:t>
            </a:r>
            <a:r>
              <a:rPr lang="en-US" sz="2300" dirty="0"/>
              <a:t> database:</a:t>
            </a:r>
          </a:p>
          <a:p>
            <a:r>
              <a:rPr lang="en-US" sz="2300" dirty="0"/>
              <a:t>88,983 SSO flows</a:t>
            </a:r>
          </a:p>
          <a:p>
            <a:r>
              <a:rPr lang="en-US" sz="2300" dirty="0"/>
              <a:t>across the </a:t>
            </a:r>
            <a:r>
              <a:rPr lang="en-US" sz="2300" dirty="0" err="1"/>
              <a:t>Tranco</a:t>
            </a:r>
            <a:r>
              <a:rPr lang="en-US" sz="2300" dirty="0"/>
              <a:t> 1M websites</a:t>
            </a:r>
          </a:p>
        </p:txBody>
      </p:sp>
      <p:pic>
        <p:nvPicPr>
          <p:cNvPr id="11" name="Picture 10" descr="A screen shot of a computer&#10;&#10;Description automatically generated">
            <a:extLst>
              <a:ext uri="{FF2B5EF4-FFF2-40B4-BE49-F238E27FC236}">
                <a16:creationId xmlns:a16="http://schemas.microsoft.com/office/drawing/2014/main" id="{57BC7708-B28A-0304-5B84-94B0D4519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275" y="107576"/>
            <a:ext cx="7772400" cy="6109353"/>
          </a:xfrm>
          <a:prstGeom prst="rect">
            <a:avLst/>
          </a:prstGeom>
        </p:spPr>
      </p:pic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DE7AAC68-7D4F-FCA8-F80A-4F666E66D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788" y="107576"/>
            <a:ext cx="7772400" cy="6109353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9C9A077D-5FE4-CB25-01E6-F569B9880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136" y="107575"/>
            <a:ext cx="7772400" cy="6109353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EB28B2C7-354F-F880-4001-115C34381C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1301" y="107574"/>
            <a:ext cx="7772400" cy="6109353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AF56503E-2489-5B94-3BF7-D9DD289A1E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1301" y="107574"/>
            <a:ext cx="7772400" cy="61093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13C0C1D-DE5F-42B9-B340-9FC751033DB8}"/>
              </a:ext>
            </a:extLst>
          </p:cNvPr>
          <p:cNvSpPr txBox="1"/>
          <p:nvPr/>
        </p:nvSpPr>
        <p:spPr>
          <a:xfrm>
            <a:off x="3982237" y="6504202"/>
            <a:ext cx="7772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effectLst/>
              </a:rPr>
              <a:t>[1] Louis </a:t>
            </a:r>
            <a:r>
              <a:rPr lang="en-US" sz="1000" i="1" dirty="0" err="1">
                <a:effectLst/>
              </a:rPr>
              <a:t>Jannett</a:t>
            </a:r>
            <a:r>
              <a:rPr lang="en-US" sz="1000" i="1" dirty="0">
                <a:effectLst/>
              </a:rPr>
              <a:t> et al. “</a:t>
            </a:r>
            <a:r>
              <a:rPr lang="en-US" sz="1000" i="1" dirty="0" err="1">
                <a:effectLst/>
              </a:rPr>
              <a:t>SoK</a:t>
            </a:r>
            <a:r>
              <a:rPr lang="en-US" sz="1000" i="1" dirty="0">
                <a:effectLst/>
              </a:rPr>
              <a:t>: SSO-MONITOR — The</a:t>
            </a:r>
            <a:r>
              <a:rPr lang="en-US" sz="1000" dirty="0"/>
              <a:t> </a:t>
            </a:r>
            <a:r>
              <a:rPr lang="en-US" sz="1000" i="1" dirty="0">
                <a:effectLst/>
              </a:rPr>
              <a:t>Current State and Future Research Directions in Single</a:t>
            </a:r>
            <a:r>
              <a:rPr lang="en-US" sz="1000" dirty="0"/>
              <a:t> </a:t>
            </a:r>
            <a:r>
              <a:rPr lang="en-US" sz="1000" i="1" dirty="0">
                <a:effectLst/>
              </a:rPr>
              <a:t>Sign-On Security Measurements”</a:t>
            </a:r>
            <a:endParaRPr lang="en-US" sz="1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313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D59C8-BC13-785A-4B21-C1923CDAC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2D6CFF-979D-787B-DE8A-DFA9995403D9}"/>
              </a:ext>
            </a:extLst>
          </p:cNvPr>
          <p:cNvSpPr txBox="1"/>
          <p:nvPr/>
        </p:nvSpPr>
        <p:spPr>
          <a:xfrm>
            <a:off x="161931" y="188766"/>
            <a:ext cx="2919069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 dirty="0"/>
              <a:t>Methodology</a:t>
            </a:r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98F6DB57-A4E0-F3B8-F5D8-2831270A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878" y="835097"/>
            <a:ext cx="12434130" cy="2514390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A8AE41AA-ECA1-E627-8087-1141D9D28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4436" y="815219"/>
            <a:ext cx="12448475" cy="2706845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0EDAC634-1B06-C820-BA58-4C0723C08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140" y="939864"/>
            <a:ext cx="12183431" cy="2456305"/>
          </a:xfrm>
          <a:prstGeom prst="rect">
            <a:avLst/>
          </a:prstGeom>
        </p:spPr>
      </p:pic>
      <p:pic>
        <p:nvPicPr>
          <p:cNvPr id="19" name="Picture 18" descr="A black and white rectangular frame&#10;&#10;Description automatically generated">
            <a:extLst>
              <a:ext uri="{FF2B5EF4-FFF2-40B4-BE49-F238E27FC236}">
                <a16:creationId xmlns:a16="http://schemas.microsoft.com/office/drawing/2014/main" id="{B637D3AA-5BAC-203A-54E8-5C73A1E9C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5821" y="938572"/>
            <a:ext cx="12183431" cy="2541351"/>
          </a:xfrm>
          <a:prstGeom prst="rect">
            <a:avLst/>
          </a:prstGeom>
        </p:spPr>
      </p:pic>
      <p:pic>
        <p:nvPicPr>
          <p:cNvPr id="21" name="Picture 20" descr="A screen shot of a computer&#10;&#10;Description automatically generated">
            <a:extLst>
              <a:ext uri="{FF2B5EF4-FFF2-40B4-BE49-F238E27FC236}">
                <a16:creationId xmlns:a16="http://schemas.microsoft.com/office/drawing/2014/main" id="{263C6422-E99B-5C74-C904-A283412D3B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6070" y="1118753"/>
            <a:ext cx="5013569" cy="19497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540D6B-DE62-B0D7-EED7-F98E894441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1466" y="3349487"/>
            <a:ext cx="6565157" cy="2541351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A9AA3EF8-6756-A87E-F322-68CABC5F10FA}"/>
              </a:ext>
            </a:extLst>
          </p:cNvPr>
          <p:cNvSpPr/>
          <p:nvPr/>
        </p:nvSpPr>
        <p:spPr>
          <a:xfrm>
            <a:off x="11073654" y="5029583"/>
            <a:ext cx="679076" cy="37651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D4F4483-D084-9375-8488-7DB374269D40}"/>
              </a:ext>
            </a:extLst>
          </p:cNvPr>
          <p:cNvSpPr/>
          <p:nvPr/>
        </p:nvSpPr>
        <p:spPr>
          <a:xfrm>
            <a:off x="6947359" y="5029583"/>
            <a:ext cx="679076" cy="37651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14520A-C260-A5C8-924C-A6C28DAEE761}"/>
              </a:ext>
            </a:extLst>
          </p:cNvPr>
          <p:cNvSpPr txBox="1"/>
          <p:nvPr/>
        </p:nvSpPr>
        <p:spPr>
          <a:xfrm>
            <a:off x="-1472" y="3707127"/>
            <a:ext cx="5483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Identity Brokers Systematization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76ECD4-4A84-15B6-FF7C-CF15784B0E0E}"/>
              </a:ext>
            </a:extLst>
          </p:cNvPr>
          <p:cNvSpPr txBox="1"/>
          <p:nvPr/>
        </p:nvSpPr>
        <p:spPr>
          <a:xfrm>
            <a:off x="1789515" y="4819014"/>
            <a:ext cx="234320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Public or Internal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9E7F12-1C74-F98B-7376-B83E4132EF74}"/>
              </a:ext>
            </a:extLst>
          </p:cNvPr>
          <p:cNvSpPr txBox="1"/>
          <p:nvPr/>
        </p:nvSpPr>
        <p:spPr>
          <a:xfrm>
            <a:off x="1789515" y="4364028"/>
            <a:ext cx="348595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First-party or Third-parties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5A53F8-2EF5-7F5B-3500-5C22E4148C24}"/>
              </a:ext>
            </a:extLst>
          </p:cNvPr>
          <p:cNvSpPr txBox="1"/>
          <p:nvPr/>
        </p:nvSpPr>
        <p:spPr>
          <a:xfrm>
            <a:off x="317637" y="4806445"/>
            <a:ext cx="14718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Audience: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65CAEF-F6FB-7345-4022-96B72593EE4A}"/>
              </a:ext>
            </a:extLst>
          </p:cNvPr>
          <p:cNvSpPr txBox="1"/>
          <p:nvPr/>
        </p:nvSpPr>
        <p:spPr>
          <a:xfrm>
            <a:off x="151118" y="4360169"/>
            <a:ext cx="163839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SP relation:</a:t>
            </a:r>
          </a:p>
        </p:txBody>
      </p:sp>
    </p:spTree>
    <p:extLst>
      <p:ext uri="{BB962C8B-B14F-4D97-AF65-F5344CB8AC3E}">
        <p14:creationId xmlns:p14="http://schemas.microsoft.com/office/powerpoint/2010/main" val="144464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/>
      <p:bldP spid="30" grpId="0"/>
      <p:bldP spid="33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5887D-67E8-4C8F-789E-D69F3922C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55A864-8708-7E61-9F79-54FD632F225C}"/>
              </a:ext>
            </a:extLst>
          </p:cNvPr>
          <p:cNvSpPr txBox="1"/>
          <p:nvPr/>
        </p:nvSpPr>
        <p:spPr>
          <a:xfrm>
            <a:off x="87972" y="98003"/>
            <a:ext cx="5217454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 i="1" dirty="0"/>
              <a:t>“</a:t>
            </a:r>
            <a:r>
              <a:rPr lang="en-US" sz="3600" b="1" i="1" dirty="0" err="1"/>
              <a:t>redirect_uri</a:t>
            </a:r>
            <a:r>
              <a:rPr lang="en-US" sz="3600" b="1" i="1" dirty="0"/>
              <a:t>”</a:t>
            </a:r>
            <a:r>
              <a:rPr lang="en-US" sz="3600" b="1" dirty="0"/>
              <a:t> validation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21C63F-56A6-1E3A-1D9F-4BC5ED5AEB98}"/>
              </a:ext>
            </a:extLst>
          </p:cNvPr>
          <p:cNvSpPr txBox="1"/>
          <p:nvPr/>
        </p:nvSpPr>
        <p:spPr>
          <a:xfrm>
            <a:off x="87972" y="816661"/>
            <a:ext cx="52174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The </a:t>
            </a:r>
            <a:r>
              <a:rPr lang="en-US" sz="2300" i="1" dirty="0" err="1"/>
              <a:t>redirect_uri</a:t>
            </a:r>
            <a:r>
              <a:rPr lang="en-US" sz="2300" dirty="0"/>
              <a:t> validation change based on the Identity broker integration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B941C-E690-5663-F791-C83265A3D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242" y="0"/>
            <a:ext cx="3111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310006-7545-7659-8937-D211F5B86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168" y="686410"/>
            <a:ext cx="3376816" cy="3376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439130-B563-EF7E-A653-E1E119B43FA7}"/>
              </a:ext>
            </a:extLst>
          </p:cNvPr>
          <p:cNvSpPr txBox="1"/>
          <p:nvPr/>
        </p:nvSpPr>
        <p:spPr>
          <a:xfrm>
            <a:off x="505691" y="1898073"/>
            <a:ext cx="469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Third-party Identity brokers will implement a traditional redirect mechanism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5B2FF-436E-2C8A-4066-6E53CD4DF1D7}"/>
              </a:ext>
            </a:extLst>
          </p:cNvPr>
          <p:cNvSpPr txBox="1"/>
          <p:nvPr/>
        </p:nvSpPr>
        <p:spPr>
          <a:xfrm>
            <a:off x="505691" y="2657483"/>
            <a:ext cx="469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First-party Identity brokers will implement a client-side redirect mechanism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084DB77B-F969-1605-D571-29F36F9DEE13}"/>
              </a:ext>
            </a:extLst>
          </p:cNvPr>
          <p:cNvSpPr/>
          <p:nvPr/>
        </p:nvSpPr>
        <p:spPr>
          <a:xfrm>
            <a:off x="1645813" y="3416893"/>
            <a:ext cx="337225" cy="853485"/>
          </a:xfrm>
          <a:prstGeom prst="down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45D7D3-4B0A-BBBF-E94D-620376DEBD28}"/>
              </a:ext>
            </a:extLst>
          </p:cNvPr>
          <p:cNvSpPr txBox="1"/>
          <p:nvPr/>
        </p:nvSpPr>
        <p:spPr>
          <a:xfrm>
            <a:off x="505691" y="4383457"/>
            <a:ext cx="6864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Manually tested all 249 Identity brokers, injecting either XSS attack or testing the validation procedure against covert redirect attacks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317A1E-3DF5-1BBF-BF4C-5994637A5865}"/>
              </a:ext>
            </a:extLst>
          </p:cNvPr>
          <p:cNvSpPr txBox="1"/>
          <p:nvPr/>
        </p:nvSpPr>
        <p:spPr>
          <a:xfrm>
            <a:off x="817419" y="5044231"/>
            <a:ext cx="8492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49 Identity brokers with vulnerable </a:t>
            </a:r>
            <a:r>
              <a:rPr lang="en-US" i="1" dirty="0" err="1"/>
              <a:t>redirect_uri</a:t>
            </a:r>
            <a:r>
              <a:rPr lang="en-US" i="1" dirty="0"/>
              <a:t> </a:t>
            </a:r>
            <a:r>
              <a:rPr lang="en-US" dirty="0"/>
              <a:t>validation procedure</a:t>
            </a:r>
          </a:p>
          <a:p>
            <a:r>
              <a:rPr lang="en-US" dirty="0"/>
              <a:t>      (48 IdBs with Open-redirect and 7 XSS) </a:t>
            </a:r>
            <a:r>
              <a:rPr lang="en-US" dirty="0">
                <a:sym typeface="Wingdings" pitchFamily="2" charset="2"/>
              </a:rPr>
              <a:t> 2421 affected SPs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34/36 IdB confirmed token leaks  Account takeover on 1950 SPs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8F674-CF26-4C0B-0264-C8C32DF97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549AA1-D8F1-E665-B081-6D33B3628481}"/>
              </a:ext>
            </a:extLst>
          </p:cNvPr>
          <p:cNvSpPr txBox="1"/>
          <p:nvPr/>
        </p:nvSpPr>
        <p:spPr>
          <a:xfrm>
            <a:off x="161931" y="864485"/>
            <a:ext cx="7695505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/>
              <a:t>Brokered SSO Flow Major Problems: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5CA2B-8891-A8A0-B9F1-C47822FCD868}"/>
              </a:ext>
            </a:extLst>
          </p:cNvPr>
          <p:cNvSpPr txBox="1"/>
          <p:nvPr/>
        </p:nvSpPr>
        <p:spPr>
          <a:xfrm>
            <a:off x="3002331" y="2104639"/>
            <a:ext cx="5179880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/>
              <a:t>One Consent for 4 Actors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13F97-C69E-642D-3FA4-BC70E035A186}"/>
              </a:ext>
            </a:extLst>
          </p:cNvPr>
          <p:cNvSpPr txBox="1"/>
          <p:nvPr/>
        </p:nvSpPr>
        <p:spPr>
          <a:xfrm>
            <a:off x="3002331" y="3021627"/>
            <a:ext cx="325922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/>
              <a:t>Client ID Reuse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3197E7-2F7A-5542-E5AE-3AC0E75C7325}"/>
              </a:ext>
            </a:extLst>
          </p:cNvPr>
          <p:cNvSpPr txBox="1"/>
          <p:nvPr/>
        </p:nvSpPr>
        <p:spPr>
          <a:xfrm>
            <a:off x="3002331" y="3938615"/>
            <a:ext cx="7508850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dirty="0"/>
              <a:t>Login Request / Response Confusion</a:t>
            </a:r>
          </a:p>
        </p:txBody>
      </p:sp>
      <p:pic>
        <p:nvPicPr>
          <p:cNvPr id="30" name="Picture 2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AC17A9D-FFA0-01B7-9660-C555DDCDA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229" y="3696818"/>
            <a:ext cx="1187315" cy="1187315"/>
          </a:xfrm>
          <a:prstGeom prst="rect">
            <a:avLst/>
          </a:prstGeom>
        </p:spPr>
      </p:pic>
      <p:pic>
        <p:nvPicPr>
          <p:cNvPr id="32" name="Picture 3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F54A302-83D7-B91C-406A-8655B3FF0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227" y="2689666"/>
            <a:ext cx="1187315" cy="1187315"/>
          </a:xfrm>
          <a:prstGeom prst="rect">
            <a:avLst/>
          </a:prstGeom>
        </p:spPr>
      </p:pic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4BF6833-3BD6-52EF-7554-6A5FDDBB2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227" y="1682514"/>
            <a:ext cx="1187315" cy="11873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2E1550-049D-3FBF-1CEF-52FD403546FB}"/>
              </a:ext>
            </a:extLst>
          </p:cNvPr>
          <p:cNvSpPr txBox="1"/>
          <p:nvPr/>
        </p:nvSpPr>
        <p:spPr>
          <a:xfrm>
            <a:off x="4340433" y="4984631"/>
            <a:ext cx="758534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dirty="0"/>
              <a:t>OAuth Best Current Practice violation</a:t>
            </a:r>
          </a:p>
        </p:txBody>
      </p:sp>
      <p:sp>
        <p:nvSpPr>
          <p:cNvPr id="5" name="Plus 4">
            <a:extLst>
              <a:ext uri="{FF2B5EF4-FFF2-40B4-BE49-F238E27FC236}">
                <a16:creationId xmlns:a16="http://schemas.microsoft.com/office/drawing/2014/main" id="{C28821BD-704A-BB26-BFB9-B1203DBB65ED}"/>
              </a:ext>
            </a:extLst>
          </p:cNvPr>
          <p:cNvSpPr/>
          <p:nvPr/>
        </p:nvSpPr>
        <p:spPr>
          <a:xfrm>
            <a:off x="1763831" y="4804858"/>
            <a:ext cx="988106" cy="1005879"/>
          </a:xfrm>
          <a:prstGeom prst="mathPlus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45D9401-39B2-B088-AAED-88AE8B8CC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331" y="4804858"/>
            <a:ext cx="1187315" cy="118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7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2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570</Words>
  <Application>Microsoft Macintosh PowerPoint</Application>
  <PresentationFormat>Widescreen</PresentationFormat>
  <Paragraphs>96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Tommaso Innocenti</dc:creator>
  <cp:lastModifiedBy>Tommaso Innocenti</cp:lastModifiedBy>
  <cp:revision>6</cp:revision>
  <dcterms:created xsi:type="dcterms:W3CDTF">2024-10-13T20:07:31Z</dcterms:created>
  <dcterms:modified xsi:type="dcterms:W3CDTF">2024-10-22T23:54:58Z</dcterms:modified>
</cp:coreProperties>
</file>